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5915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当該サイトのプロジェクトにて、不適切な変数名やコメントが多く使われている。</a:t>
            </a:r>
            <a:endParaRPr lang="ja-JP" altLang="en-US"/>
          </a:p>
          <a:p>
            <a:r>
              <a:rPr lang="ja-JP" altLang="en-US"/>
              <a:t>なので、コメントや変数名等を修正する。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-0027 </a:t>
            </a:r>
            <a:r>
              <a:rPr lang="ja-JP" altLang="en-US" b="1"/>
              <a:t>ソースコードの修正</a:t>
            </a:r>
            <a:endParaRPr lang="ja-JP" altLang="en-US" b="1"/>
          </a:p>
        </p:txBody>
      </p:sp>
      <p:pic>
        <p:nvPicPr>
          <p:cNvPr id="10" name="図形 9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" y="1286510"/>
            <a:ext cx="6388735" cy="4810760"/>
          </a:xfrm>
          <a:prstGeom prst="rect">
            <a:avLst/>
          </a:prstGeom>
        </p:spPr>
      </p:pic>
      <p:sp>
        <p:nvSpPr>
          <p:cNvPr id="11" name="四角形 10"/>
          <p:cNvSpPr/>
          <p:nvPr/>
        </p:nvSpPr>
        <p:spPr>
          <a:xfrm>
            <a:off x="1781175" y="1714500"/>
            <a:ext cx="2830195" cy="34607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4" name="四角形 13"/>
          <p:cNvSpPr/>
          <p:nvPr/>
        </p:nvSpPr>
        <p:spPr>
          <a:xfrm>
            <a:off x="1873250" y="3000375"/>
            <a:ext cx="5135245" cy="5962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江森壮汰</cp:lastModifiedBy>
  <cp:revision>13</cp:revision>
  <dcterms:created xsi:type="dcterms:W3CDTF">2016-03-28T10:14:00Z</dcterms:created>
  <dcterms:modified xsi:type="dcterms:W3CDTF">2016-05-25T01:35:46Z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