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465455" y="701675"/>
            <a:ext cx="82696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①現在、商品画像一覧が統一されているため、それぞれの商品画像を用意する。　　②モーダルのデザイン修正を行う。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22250" y="19748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-0028</a:t>
            </a:r>
            <a:r>
              <a:rPr lang="ja-JP" altLang="en-US" b="1"/>
              <a:t>　商品表示関係の整理</a:t>
            </a:r>
            <a:endParaRPr lang="ja-JP" altLang="en-US" b="1"/>
          </a:p>
        </p:txBody>
      </p:sp>
      <p:pic>
        <p:nvPicPr>
          <p:cNvPr id="3" name="図形 2" descr="produc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035" y="1399540"/>
            <a:ext cx="8716645" cy="5096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</cp:revision>
  <dcterms:created xsi:type="dcterms:W3CDTF">2016-03-28T10:14:00Z</dcterms:created>
  <dcterms:modified xsi:type="dcterms:W3CDTF">2016-05-26T05:58:33Z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