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63"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45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8"/>
            <a:ext cx="2743200" cy="5851525"/>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609600" y="274638"/>
            <a:ext cx="8070573" cy="5851525"/>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38"/>
            <a:ext cx="10515600" cy="2852737"/>
          </a:xfrm>
        </p:spPr>
        <p:txBody>
          <a:bodyPr anchor="b"/>
          <a:lstStyle>
            <a:lvl1pPr>
              <a:defRPr sz="45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609600"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205728"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タイトル 1025"/>
          <p:cNvSpPr>
            <a:spLocks noGrp="1"/>
          </p:cNvSpPr>
          <p:nvPr>
            <p:ph type="title"/>
          </p:nvPr>
        </p:nvSpPr>
        <p:spPr>
          <a:xfrm>
            <a:off x="609600" y="274638"/>
            <a:ext cx="10972800" cy="1143000"/>
          </a:xfrm>
          <a:prstGeom prst="rect">
            <a:avLst/>
          </a:prstGeom>
          <a:noFill/>
          <a:ln w="9525">
            <a:noFill/>
            <a:miter/>
          </a:ln>
        </p:spPr>
        <p:txBody>
          <a:bodyPr anchor="ctr"/>
          <a:p>
            <a:pPr lvl="0"/>
            <a:r>
              <a:rPr lang="ja-JP" altLang="en-US"/>
              <a:t>マスタ タイトルの書式設定</a:t>
            </a:r>
            <a:endParaRPr lang="ja-JP" altLang="en-US"/>
          </a:p>
        </p:txBody>
      </p:sp>
      <p:sp>
        <p:nvSpPr>
          <p:cNvPr id="1027" name="文字列プレースホルダ 1026"/>
          <p:cNvSpPr>
            <a:spLocks noGrp="1"/>
          </p:cNvSpPr>
          <p:nvPr>
            <p:ph type="body" idx="1"/>
          </p:nvPr>
        </p:nvSpPr>
        <p:spPr>
          <a:xfrm>
            <a:off x="609600" y="1600200"/>
            <a:ext cx="10972800" cy="4525963"/>
          </a:xfrm>
          <a:prstGeom prst="rect">
            <a:avLst/>
          </a:prstGeom>
          <a:noFill/>
          <a:ln w="9525">
            <a:noFill/>
            <a:miter/>
          </a:ln>
        </p:spPr>
        <p:txBody>
          <a:bodyPr/>
          <a:p>
            <a:pPr lvl="0"/>
            <a:r>
              <a:rPr lang="ja-JP" altLang="en-US"/>
              <a:t>マスタ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1028" name="日付プレースホルダ 1027"/>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fld id="{B8F8725A-28AD-45F8-B362-09C8E353BCD4}" type="datetimeFigureOut">
              <a:rPr kumimoji="1" lang="ja-JP" altLang="en-US" smtClean="0"/>
            </a:fld>
            <a:endParaRPr kumimoji="1" lang="ja-JP" altLang="en-US"/>
          </a:p>
        </p:txBody>
      </p:sp>
      <p:sp>
        <p:nvSpPr>
          <p:cNvPr id="1029" name="フッタープレースホルダ 1028"/>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r>
              <a:rPr kumimoji="1" lang="ja-JP" altLang="en-US"/>
              <a:t>InterNous.,Inc.</a:t>
            </a:r>
            <a:endParaRPr kumimoji="1" lang="ja-JP" altLang="en-US"/>
          </a:p>
        </p:txBody>
      </p:sp>
      <p:sp>
        <p:nvSpPr>
          <p:cNvPr id="1030" name="スライド番号プレースホルダ 1029"/>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215900" y="238760"/>
            <a:ext cx="10972800" cy="379730"/>
          </a:xfrm>
        </p:spPr>
        <p:txBody>
          <a:bodyPr/>
          <a:p>
            <a:pPr algn="l"/>
            <a:r>
              <a:rPr lang="ja-JP" altLang="en-US" sz="1800" b="1">
                <a:sym typeface="+mn-ea"/>
              </a:rPr>
              <a:t>案件番号</a:t>
            </a:r>
            <a:r>
              <a:rPr lang="en-US" altLang="ja-JP" sz="1800" b="1">
                <a:sym typeface="+mn-ea"/>
              </a:rPr>
              <a:t>-0002 </a:t>
            </a:r>
            <a:r>
              <a:rPr lang="ja-JP" altLang="en-US" sz="1800" b="1">
                <a:sym typeface="+mn-ea"/>
              </a:rPr>
              <a:t>新規登録画面における住所入力フォームの改修</a:t>
            </a:r>
            <a:endParaRPr lang="ja-JP" altLang="en-US" sz="1800" b="1">
              <a:sym typeface="+mn-ea"/>
            </a:endParaRPr>
          </a:p>
        </p:txBody>
      </p:sp>
      <p:pic>
        <p:nvPicPr>
          <p:cNvPr id="10" name="コンテンツプレースホルダ 9" descr="a"/>
          <p:cNvPicPr>
            <a:picLocks noChangeAspect="1"/>
          </p:cNvPicPr>
          <p:nvPr>
            <p:ph idx="1"/>
          </p:nvPr>
        </p:nvPicPr>
        <p:blipFill>
          <a:blip r:embed="rId1"/>
          <a:stretch>
            <a:fillRect/>
          </a:stretch>
        </p:blipFill>
        <p:spPr>
          <a:xfrm>
            <a:off x="2657475" y="1506220"/>
            <a:ext cx="6662420" cy="4859655"/>
          </a:xfrm>
          <a:prstGeom prst="rect">
            <a:avLst/>
          </a:prstGeom>
        </p:spPr>
      </p:pic>
      <p:sp>
        <p:nvSpPr>
          <p:cNvPr id="4" name="フッタープレースホルダ 3"/>
          <p:cNvSpPr>
            <a:spLocks noGrp="1"/>
          </p:cNvSpPr>
          <p:nvPr>
            <p:ph type="ftr" sz="quarter" idx="11"/>
          </p:nvPr>
        </p:nvSpPr>
        <p:spPr/>
        <p:txBody>
          <a:bodyPr/>
          <a:p>
            <a:r>
              <a:rPr kumimoji="1" lang="ja-JP" altLang="en-US"/>
              <a:t>InterNous.,Inc.</a:t>
            </a:r>
            <a:endParaRPr kumimoji="1" lang="ja-JP" altLang="en-US"/>
          </a:p>
        </p:txBody>
      </p:sp>
      <p:cxnSp>
        <p:nvCxnSpPr>
          <p:cNvPr id="6" name="直線コネクタ 5"/>
          <p:cNvCxnSpPr/>
          <p:nvPr/>
        </p:nvCxnSpPr>
        <p:spPr>
          <a:xfrm flipV="1">
            <a:off x="-11430" y="591820"/>
            <a:ext cx="1220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ボックス 7"/>
          <p:cNvSpPr txBox="1"/>
          <p:nvPr/>
        </p:nvSpPr>
        <p:spPr>
          <a:xfrm>
            <a:off x="323850" y="628015"/>
            <a:ext cx="8369935" cy="640080"/>
          </a:xfrm>
          <a:prstGeom prst="rect">
            <a:avLst/>
          </a:prstGeom>
          <a:noFill/>
        </p:spPr>
        <p:txBody>
          <a:bodyPr wrap="square" rtlCol="0">
            <a:spAutoFit/>
          </a:bodyPr>
          <a:p>
            <a:r>
              <a:rPr lang="ja-JP" altLang="en-US"/>
              <a:t>当該サイトの新規登録の際に住所入力を最後までしなくても登録ができる。</a:t>
            </a:r>
            <a:endParaRPr lang="ja-JP" altLang="en-US"/>
          </a:p>
          <a:p>
            <a:r>
              <a:rPr lang="ja-JP" altLang="en-US"/>
              <a:t>不正な住所入力を防ぐために番地、建物名の入力フォームを追加する。</a:t>
            </a:r>
            <a:endParaRPr lang="ja-JP" altLang="en-US"/>
          </a:p>
        </p:txBody>
      </p:sp>
      <p:cxnSp>
        <p:nvCxnSpPr>
          <p:cNvPr id="9" name="直線コネクタ 8"/>
          <p:cNvCxnSpPr/>
          <p:nvPr/>
        </p:nvCxnSpPr>
        <p:spPr>
          <a:xfrm flipV="1">
            <a:off x="203835" y="1391920"/>
            <a:ext cx="73914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 name="直線コネクタ 2"/>
          <p:cNvCxnSpPr/>
          <p:nvPr/>
        </p:nvCxnSpPr>
        <p:spPr>
          <a:xfrm flipH="1" flipV="1">
            <a:off x="5219700" y="4686935"/>
            <a:ext cx="2196000" cy="0"/>
          </a:xfrm>
          <a:prstGeom prst="line">
            <a:avLst/>
          </a:prstGeom>
          <a:ln w="28575"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 name="直線コネクタ 4"/>
          <p:cNvCxnSpPr/>
          <p:nvPr/>
        </p:nvCxnSpPr>
        <p:spPr>
          <a:xfrm flipH="1">
            <a:off x="7404100" y="4676140"/>
            <a:ext cx="0" cy="396000"/>
          </a:xfrm>
          <a:prstGeom prst="line">
            <a:avLst/>
          </a:prstGeom>
          <a:ln w="28575"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 name="直線コネクタ 6"/>
          <p:cNvCxnSpPr/>
          <p:nvPr/>
        </p:nvCxnSpPr>
        <p:spPr>
          <a:xfrm>
            <a:off x="5206365" y="4675505"/>
            <a:ext cx="0" cy="406400"/>
          </a:xfrm>
          <a:prstGeom prst="line">
            <a:avLst/>
          </a:prstGeom>
          <a:ln w="28575"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1" name="直線コネクタ 10"/>
          <p:cNvCxnSpPr/>
          <p:nvPr/>
        </p:nvCxnSpPr>
        <p:spPr>
          <a:xfrm flipV="1">
            <a:off x="5206365" y="5069840"/>
            <a:ext cx="2196000" cy="0"/>
          </a:xfrm>
          <a:prstGeom prst="line">
            <a:avLst/>
          </a:prstGeom>
          <a:ln w="28575"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p:nvPr/>
        </p:nvCxnSpPr>
        <p:spPr>
          <a:xfrm flipH="1" flipV="1">
            <a:off x="7415530" y="4926330"/>
            <a:ext cx="453390" cy="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7869555" y="4580890"/>
            <a:ext cx="2138045" cy="640080"/>
          </a:xfrm>
          <a:prstGeom prst="rect">
            <a:avLst/>
          </a:prstGeom>
          <a:noFill/>
          <a:ln w="28575" cmpd="sng">
            <a:noFill/>
            <a:prstDash val="solid"/>
          </a:ln>
        </p:spPr>
        <p:txBody>
          <a:bodyPr wrap="none" rtlCol="0">
            <a:spAutoFit/>
            <a:scene3d>
              <a:camera prst="orthographicFront"/>
              <a:lightRig rig="threePt" dir="t"/>
            </a:scene3d>
          </a:bodyPr>
          <a:p>
            <a:pPr algn="l"/>
            <a:r>
              <a:rPr lang="ja-JP" altLang="en-US">
                <a:solidFill>
                  <a:srgbClr val="FF0000"/>
                </a:solidFill>
                <a:effectLst>
                  <a:outerShdw blurRad="38100" dist="19050" dir="2700000" algn="tl" rotWithShape="0">
                    <a:schemeClr val="dk1">
                      <a:alpha val="40000"/>
                    </a:schemeClr>
                  </a:outerShdw>
                </a:effectLst>
                <a:sym typeface="+mn-ea"/>
              </a:rPr>
              <a:t>番地、建物名の</a:t>
            </a:r>
            <a:endParaRPr lang="ja-JP" altLang="en-US">
              <a:solidFill>
                <a:srgbClr val="FF0000"/>
              </a:solidFill>
              <a:effectLst>
                <a:outerShdw blurRad="38100" dist="19050" dir="2700000" algn="tl" rotWithShape="0">
                  <a:schemeClr val="dk1">
                    <a:alpha val="40000"/>
                  </a:schemeClr>
                </a:outerShdw>
              </a:effectLst>
              <a:sym typeface="+mn-ea"/>
            </a:endParaRPr>
          </a:p>
          <a:p>
            <a:pPr algn="l"/>
            <a:r>
              <a:rPr lang="ja-JP" altLang="en-US">
                <a:solidFill>
                  <a:srgbClr val="FF0000"/>
                </a:solidFill>
                <a:effectLst>
                  <a:outerShdw blurRad="38100" dist="19050" dir="2700000" algn="tl" rotWithShape="0">
                    <a:schemeClr val="dk1">
                      <a:alpha val="40000"/>
                    </a:schemeClr>
                  </a:outerShdw>
                </a:effectLst>
                <a:sym typeface="+mn-ea"/>
              </a:rPr>
              <a:t>入力フォームの追加</a:t>
            </a:r>
            <a:endParaRPr lang="ja-JP" altLang="en-US">
              <a:solidFill>
                <a:srgbClr val="FF0000"/>
              </a:solidFill>
              <a:effectLst>
                <a:outerShdw blurRad="38100" dist="19050" dir="2700000" algn="tl" rotWithShape="0">
                  <a:schemeClr val="dk1">
                    <a:alpha val="40000"/>
                  </a:schemeClr>
                </a:outerShdw>
              </a:effectLst>
              <a:sym typeface="+mn-ea"/>
            </a:endParaRPr>
          </a:p>
        </p:txBody>
      </p:sp>
    </p:spTree>
  </p:cSld>
  <p:clrMapOvr>
    <a:masterClrMapping/>
  </p:clrMapOvr>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ＭＳ Ｐゴシック"/>
        <a:cs typeface=""/>
      </a:majorFont>
      <a:minorFont>
        <a:latin typeface="Arial"/>
        <a:ea typeface="ＭＳ Ｐゴシック"/>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7F7FF"/>
        </a:lt1>
        <a:dk2>
          <a:srgbClr val="000000"/>
        </a:dk2>
        <a:lt2>
          <a:srgbClr val="808080"/>
        </a:lt2>
        <a:accent1>
          <a:srgbClr val="7DB6EF"/>
        </a:accent1>
        <a:accent2>
          <a:srgbClr val="C0504D"/>
        </a:accent2>
        <a:accent3>
          <a:srgbClr val="FAFA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Words>
  <Application>Kingsoft Office WPP</Application>
  <PresentationFormat>宽屏</PresentationFormat>
  <Paragraphs>10</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標準デザイン</vt:lpstr>
      <vt:lpstr>案件番号-0002 新規登録画面における住所入力フォームの改修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11</cp:revision>
  <dcterms:created xsi:type="dcterms:W3CDTF">2016-03-28T10:14:00Z</dcterms:created>
  <dcterms:modified xsi:type="dcterms:W3CDTF">2016-05-16T05:39:20Z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1041-10.8.0.5416</vt:lpwstr>
  </property>
</Properties>
</file>