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タイトル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ja-JP" altLang="en-US"/>
              <a:t>マスタ タイトルの書式設定</a:t>
            </a:r>
            <a:endParaRPr lang="ja-JP" altLang="en-US"/>
          </a:p>
        </p:txBody>
      </p:sp>
      <p:sp>
        <p:nvSpPr>
          <p:cNvPr id="1027" name="文字列プレースホルダ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ja-JP" altLang="en-US"/>
              <a:t>マスタ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1028" name="日付プレースホルダ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1029" name="フッタープレースホルダ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1030" name="スライド番号プレースホルダ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テキストボックス 4"/>
          <p:cNvSpPr txBox="1"/>
          <p:nvPr/>
        </p:nvSpPr>
        <p:spPr>
          <a:xfrm>
            <a:off x="273050" y="726440"/>
            <a:ext cx="1109853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当該サイトの新規登録画面において、郵便番号フォームは半角入力のみ対応しているが、全角で入力して住所入力</a:t>
            </a:r>
            <a:r>
              <a:rPr lang="ja-JP" altLang="en-US"/>
              <a:t>ボタンをクリックするとエラーが生じるものの画面にその旨が表示されないため、ポップアップ表示で半角入力を促し、かつ、フォームにあらかじめ半角入力する必要がある旨を表記する。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98755" y="257175"/>
            <a:ext cx="115995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-0003 </a:t>
            </a:r>
            <a:r>
              <a:rPr lang="ja-JP" altLang="en-US" b="1"/>
              <a:t>新規登録画面における、郵便番号入力フォームの改修</a:t>
            </a:r>
            <a:r>
              <a:rPr lang="en-US" altLang="ja-JP"/>
              <a:t> </a:t>
            </a:r>
            <a:endParaRPr lang="en-US" altLang="ja-JP"/>
          </a:p>
        </p:txBody>
      </p:sp>
      <p:pic>
        <p:nvPicPr>
          <p:cNvPr id="13" name="図形 12" descr="キャプチャ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5315" y="2730500"/>
            <a:ext cx="5248910" cy="1250315"/>
          </a:xfrm>
          <a:prstGeom prst="rect">
            <a:avLst/>
          </a:prstGeom>
        </p:spPr>
      </p:pic>
      <p:sp>
        <p:nvSpPr>
          <p:cNvPr id="14" name="四角形 13"/>
          <p:cNvSpPr/>
          <p:nvPr/>
        </p:nvSpPr>
        <p:spPr>
          <a:xfrm>
            <a:off x="3284855" y="2849880"/>
            <a:ext cx="2770505" cy="32067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4250690" y="3220085"/>
            <a:ext cx="0" cy="47688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ボックス 16"/>
          <p:cNvSpPr txBox="1"/>
          <p:nvPr/>
        </p:nvSpPr>
        <p:spPr>
          <a:xfrm>
            <a:off x="3475355" y="3672840"/>
            <a:ext cx="203073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あらかじめ半角を入力する旨を記述。</a:t>
            </a:r>
            <a:endParaRPr lang="ja-JP" altLang="en-US"/>
          </a:p>
        </p:txBody>
      </p:sp>
      <p:sp>
        <p:nvSpPr>
          <p:cNvPr id="18" name="四角形 17"/>
          <p:cNvSpPr/>
          <p:nvPr/>
        </p:nvSpPr>
        <p:spPr>
          <a:xfrm>
            <a:off x="6122670" y="2846070"/>
            <a:ext cx="776605" cy="32067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cxnSp>
        <p:nvCxnSpPr>
          <p:cNvPr id="19" name="直線矢印コネクタ 18"/>
          <p:cNvCxnSpPr/>
          <p:nvPr/>
        </p:nvCxnSpPr>
        <p:spPr>
          <a:xfrm flipV="1">
            <a:off x="6539230" y="3192145"/>
            <a:ext cx="0" cy="47688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ボックス 21"/>
          <p:cNvSpPr txBox="1"/>
          <p:nvPr/>
        </p:nvSpPr>
        <p:spPr>
          <a:xfrm>
            <a:off x="5811520" y="3716020"/>
            <a:ext cx="203073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全角でボタンをクリックした際、ポップアップ表示。</a:t>
            </a:r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7F7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AFA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Kingsoft Office WPP</Application>
  <PresentationFormat>宽屏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標準デザイン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7</cp:revision>
  <dcterms:created xsi:type="dcterms:W3CDTF">2016-03-28T10:14:00Z</dcterms:created>
  <dcterms:modified xsi:type="dcterms:W3CDTF">2016-05-09T06:57:10Z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1041-10.8.0.5416</vt:lpwstr>
  </property>
</Properties>
</file>