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図形 2" descr="キャプチャ.PN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1558290"/>
            <a:ext cx="5163185" cy="443928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当該サイトのログイン画面にてク</a:t>
            </a:r>
            <a:r>
              <a:rPr lang="en-US" altLang="ja-JP"/>
              <a:t>oauth</a:t>
            </a:r>
            <a:r>
              <a:rPr lang="ja-JP" altLang="en-US"/>
              <a:t>認証によるログインにおいてイメージ画像が最新でないので、適した状態にする。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9705" y="2736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oauth</a:t>
            </a:r>
            <a:r>
              <a:rPr lang="ja-JP" altLang="en-US" b="1"/>
              <a:t>認証のイメージ画像変更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1117600" y="4377055"/>
            <a:ext cx="4964430" cy="93789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2016-05-09T03:03:08Z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