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60"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2"/>
          </p:nvPr>
        </p:nvSpPr>
        <p:spPr/>
      </p:sp>
      <p:sp>
        <p:nvSpPr>
          <p:cNvPr id="3" name="文字列プレースホルダ 2"/>
          <p:cNvSpPr/>
          <p:nvPr>
            <p:ph type="body" idx="3"/>
          </p:nvPr>
        </p:nvSpPr>
        <p:spPr/>
        <p:txBody>
          <a:bodyPr/>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45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8"/>
            <a:ext cx="2743200" cy="5851525"/>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609600" y="274638"/>
            <a:ext cx="8070573" cy="5851525"/>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38"/>
            <a:ext cx="10515600" cy="2852737"/>
          </a:xfrm>
        </p:spPr>
        <p:txBody>
          <a:bodyPr anchor="b"/>
          <a:lstStyle>
            <a:lvl1pPr>
              <a:defRPr sz="45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dirty="0" smtClean="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609600" y="1600200"/>
            <a:ext cx="5376672" cy="4525963"/>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205728" y="1600200"/>
            <a:ext cx="5376672" cy="4525963"/>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InterNous.,Inc.</a:t>
            </a:r>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InterNous.,Inc.</a:t>
            </a:r>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InterNous.,Inc.</a:t>
            </a:r>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タイトル 1025"/>
          <p:cNvSpPr>
            <a:spLocks noGrp="1"/>
          </p:cNvSpPr>
          <p:nvPr>
            <p:ph type="title"/>
          </p:nvPr>
        </p:nvSpPr>
        <p:spPr>
          <a:xfrm>
            <a:off x="609600" y="274638"/>
            <a:ext cx="10972800" cy="1143000"/>
          </a:xfrm>
          <a:prstGeom prst="rect">
            <a:avLst/>
          </a:prstGeom>
          <a:noFill/>
          <a:ln w="9525">
            <a:noFill/>
            <a:miter/>
          </a:ln>
        </p:spPr>
        <p:txBody>
          <a:bodyPr anchor="ctr"/>
          <a:p>
            <a:pPr lvl="0"/>
            <a:r>
              <a:rPr lang="ja-JP" altLang="en-US"/>
              <a:t>マスタ タイトルの書式設定</a:t>
            </a:r>
            <a:endParaRPr lang="ja-JP" altLang="en-US"/>
          </a:p>
        </p:txBody>
      </p:sp>
      <p:sp>
        <p:nvSpPr>
          <p:cNvPr id="1027" name="文字列プレースホルダ 1026"/>
          <p:cNvSpPr>
            <a:spLocks noGrp="1"/>
          </p:cNvSpPr>
          <p:nvPr>
            <p:ph type="body" idx="1"/>
          </p:nvPr>
        </p:nvSpPr>
        <p:spPr>
          <a:xfrm>
            <a:off x="609600" y="1600200"/>
            <a:ext cx="10972800" cy="4525963"/>
          </a:xfrm>
          <a:prstGeom prst="rect">
            <a:avLst/>
          </a:prstGeom>
          <a:noFill/>
          <a:ln w="9525">
            <a:noFill/>
            <a:miter/>
          </a:ln>
        </p:spPr>
        <p:txBody>
          <a:bodyPr/>
          <a:p>
            <a:pPr lvl="0"/>
            <a:r>
              <a:rPr lang="ja-JP" altLang="en-US"/>
              <a:t>マスタ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1028" name="日付プレースホルダ 1027"/>
          <p:cNvSpPr>
            <a:spLocks noGrp="1"/>
          </p:cNvSpPr>
          <p:nvPr>
            <p:ph type="dt" sz="half" idx="2"/>
          </p:nvPr>
        </p:nvSpPr>
        <p:spPr>
          <a:xfrm>
            <a:off x="609600" y="6245225"/>
            <a:ext cx="2844800" cy="476250"/>
          </a:xfrm>
          <a:prstGeom prst="rect">
            <a:avLst/>
          </a:prstGeom>
          <a:noFill/>
          <a:ln w="9525">
            <a:noFill/>
            <a:miter/>
          </a:ln>
        </p:spPr>
        <p:txBody>
          <a:bodyPr/>
          <a:lstStyle>
            <a:lvl1pPr>
              <a:defRPr sz="1400"/>
            </a:lvl1pPr>
          </a:lstStyle>
          <a:p>
            <a:fld id="{B8F8725A-28AD-45F8-B362-09C8E353BCD4}" type="datetimeFigureOut">
              <a:rPr kumimoji="1" lang="ja-JP" altLang="en-US" smtClean="0"/>
            </a:fld>
            <a:endParaRPr kumimoji="1" lang="ja-JP" altLang="en-US"/>
          </a:p>
        </p:txBody>
      </p:sp>
      <p:sp>
        <p:nvSpPr>
          <p:cNvPr id="1029" name="フッタープレースホルダ 1028"/>
          <p:cNvSpPr>
            <a:spLocks noGrp="1"/>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r>
              <a:rPr kumimoji="1" lang="ja-JP" altLang="en-US"/>
              <a:t>InterNous.,Inc.</a:t>
            </a:r>
            <a:endParaRPr kumimoji="1" lang="ja-JP" altLang="en-US"/>
          </a:p>
        </p:txBody>
      </p:sp>
      <p:sp>
        <p:nvSpPr>
          <p:cNvPr id="1030" name="スライド番号プレースホルダ 1029"/>
          <p:cNvSpPr>
            <a:spLocks noGrp="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テキストボックス 4"/>
          <p:cNvSpPr txBox="1"/>
          <p:nvPr/>
        </p:nvSpPr>
        <p:spPr>
          <a:xfrm>
            <a:off x="273050" y="726440"/>
            <a:ext cx="11098530" cy="640080"/>
          </a:xfrm>
          <a:prstGeom prst="rect">
            <a:avLst/>
          </a:prstGeom>
          <a:noFill/>
        </p:spPr>
        <p:txBody>
          <a:bodyPr wrap="square" rtlCol="0">
            <a:spAutoFit/>
          </a:bodyPr>
          <a:p>
            <a:r>
              <a:rPr lang="ja-JP" altLang="en-US"/>
              <a:t>当該サイトのトップ画面において、チケット在庫がなくなった場合でも購入ボタンが押せてしまうので、売り切れになった時点で購入ボタンを</a:t>
            </a:r>
            <a:r>
              <a:rPr lang="en-US" altLang="ja-JP"/>
              <a:t>SOLD OUT!</a:t>
            </a:r>
            <a:r>
              <a:rPr lang="ja-JP" altLang="en-US"/>
              <a:t>表示に切り替える。</a:t>
            </a:r>
            <a:endParaRPr lang="ja-JP" altLang="en-US"/>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p>
            <a:r>
              <a:rPr kumimoji="1" lang="en-US" altLang="ja-JP"/>
              <a:t>2016 </a:t>
            </a:r>
            <a:r>
              <a:rPr kumimoji="1" lang="ja-JP" altLang="en-US"/>
              <a:t>InterNous.,Inc.</a:t>
            </a:r>
            <a:endParaRPr kumimoji="1" lang="ja-JP" altLang="en-US"/>
          </a:p>
        </p:txBody>
      </p:sp>
      <p:sp>
        <p:nvSpPr>
          <p:cNvPr id="9" name="テキストボックス 8"/>
          <p:cNvSpPr txBox="1"/>
          <p:nvPr/>
        </p:nvSpPr>
        <p:spPr>
          <a:xfrm>
            <a:off x="127000" y="269240"/>
            <a:ext cx="11599545" cy="365760"/>
          </a:xfrm>
          <a:prstGeom prst="rect">
            <a:avLst/>
          </a:prstGeom>
          <a:noFill/>
        </p:spPr>
        <p:txBody>
          <a:bodyPr wrap="square" rtlCol="0">
            <a:spAutoFit/>
          </a:bodyPr>
          <a:p>
            <a:r>
              <a:rPr lang="ja-JP" altLang="en-US" b="1"/>
              <a:t>案件番号</a:t>
            </a:r>
            <a:r>
              <a:rPr lang="en-US" altLang="ja-JP" b="1"/>
              <a:t>-0006 </a:t>
            </a:r>
            <a:r>
              <a:rPr lang="ja-JP" altLang="en-US" b="1"/>
              <a:t>トップ画面における、</a:t>
            </a:r>
            <a:r>
              <a:rPr lang="en-US" altLang="ja-JP" b="1"/>
              <a:t>GET NOW</a:t>
            </a:r>
            <a:r>
              <a:rPr lang="ja-JP" altLang="en-US" b="1"/>
              <a:t>ボタンを、チケット在庫がなくなった時点で</a:t>
            </a:r>
            <a:r>
              <a:rPr lang="en-US" altLang="ja-JP" b="1"/>
              <a:t>SOLD OUT! </a:t>
            </a:r>
            <a:r>
              <a:rPr lang="ja-JP" altLang="en-US" b="1"/>
              <a:t>に切り替える件</a:t>
            </a:r>
            <a:r>
              <a:rPr lang="en-US" altLang="ja-JP"/>
              <a:t> </a:t>
            </a:r>
            <a:endParaRPr lang="en-US" altLang="ja-JP"/>
          </a:p>
        </p:txBody>
      </p:sp>
      <p:cxnSp>
        <p:nvCxnSpPr>
          <p:cNvPr id="15" name="直線矢印コネクタ 14"/>
          <p:cNvCxnSpPr/>
          <p:nvPr/>
        </p:nvCxnSpPr>
        <p:spPr>
          <a:xfrm flipV="1">
            <a:off x="4250690" y="3220085"/>
            <a:ext cx="0" cy="4768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 name="図形 2" descr="キャプチャ"/>
          <p:cNvPicPr>
            <a:picLocks noChangeAspect="1"/>
          </p:cNvPicPr>
          <p:nvPr/>
        </p:nvPicPr>
        <p:blipFill>
          <a:blip r:embed="rId1"/>
          <a:stretch>
            <a:fillRect/>
          </a:stretch>
        </p:blipFill>
        <p:spPr>
          <a:xfrm>
            <a:off x="2149475" y="2091690"/>
            <a:ext cx="6700520" cy="1734185"/>
          </a:xfrm>
          <a:prstGeom prst="rect">
            <a:avLst/>
          </a:prstGeom>
        </p:spPr>
      </p:pic>
      <p:sp>
        <p:nvSpPr>
          <p:cNvPr id="14" name="四角形 13"/>
          <p:cNvSpPr/>
          <p:nvPr/>
        </p:nvSpPr>
        <p:spPr>
          <a:xfrm>
            <a:off x="2425065" y="2467610"/>
            <a:ext cx="5910580" cy="64262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4" name="直線矢印コネクタ 3"/>
          <p:cNvCxnSpPr>
            <a:stCxn id="14" idx="2"/>
          </p:cNvCxnSpPr>
          <p:nvPr/>
        </p:nvCxnSpPr>
        <p:spPr>
          <a:xfrm>
            <a:off x="5380355" y="3110230"/>
            <a:ext cx="16510" cy="8794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ボックス 9"/>
          <p:cNvSpPr txBox="1"/>
          <p:nvPr/>
        </p:nvSpPr>
        <p:spPr>
          <a:xfrm>
            <a:off x="2495550" y="4121785"/>
            <a:ext cx="5862320" cy="365760"/>
          </a:xfrm>
          <a:prstGeom prst="rect">
            <a:avLst/>
          </a:prstGeom>
          <a:solidFill>
            <a:srgbClr val="FF0000"/>
          </a:solidFill>
        </p:spPr>
        <p:txBody>
          <a:bodyPr wrap="square" rtlCol="0">
            <a:spAutoFit/>
          </a:bodyPr>
          <a:p>
            <a:pPr algn="ctr"/>
            <a:r>
              <a:rPr lang="en-US" altLang="ja-JP">
                <a:solidFill>
                  <a:schemeClr val="bg1"/>
                </a:solidFill>
              </a:rPr>
              <a:t>SOLD OUT!</a:t>
            </a:r>
            <a:endParaRPr lang="en-US" altLang="ja-JP">
              <a:solidFill>
                <a:schemeClr val="bg1"/>
              </a:solidFill>
            </a:endParaRPr>
          </a:p>
        </p:txBody>
      </p:sp>
    </p:spTree>
  </p:cSld>
  <p:clrMapOvr>
    <a:masterClrMapping/>
  </p:clrMapOvr>
</p:sld>
</file>

<file path=ppt/theme/theme1.xml><?xml version="1.0" encoding="utf-8"?>
<a:theme xmlns:a="http://schemas.openxmlformats.org/drawingml/2006/main" name="標準デザイン">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ＭＳ Ｐゴシック"/>
        <a:cs typeface=""/>
      </a:majorFont>
      <a:minorFont>
        <a:latin typeface="Arial"/>
        <a:ea typeface="ＭＳ Ｐゴシック"/>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7F7FF"/>
        </a:lt1>
        <a:dk2>
          <a:srgbClr val="000000"/>
        </a:dk2>
        <a:lt2>
          <a:srgbClr val="808080"/>
        </a:lt2>
        <a:accent1>
          <a:srgbClr val="7DB6EF"/>
        </a:accent1>
        <a:accent2>
          <a:srgbClr val="C0504D"/>
        </a:accent2>
        <a:accent3>
          <a:srgbClr val="FAFA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Words>
  <Application>Kingsoft Office WPP</Application>
  <PresentationFormat>宽屏</PresentationFormat>
  <Paragraphs>8</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標準デザイン</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c:creator>
  <cp:lastModifiedBy>internous</cp:lastModifiedBy>
  <cp:revision>8</cp:revision>
  <dcterms:created xsi:type="dcterms:W3CDTF">2016-03-28T10:14:00Z</dcterms:created>
  <dcterms:modified xsi:type="dcterms:W3CDTF">2016-05-20T02:31:12Z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1041-10.8.0.5416</vt:lpwstr>
  </property>
</Properties>
</file>