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チケットの購入枚数を一桁から二桁に修正</a:t>
            </a:r>
            <a:r>
              <a:rPr lang="ja-JP" altLang="en-US"/>
              <a:t>し、プルダウンからフォームに変更する。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-0008 </a:t>
            </a:r>
            <a:r>
              <a:rPr lang="ja-JP" altLang="en-US" b="1"/>
              <a:t>チケット購入枚数をフォームに変更の件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3" name="図形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021715"/>
            <a:ext cx="5239385" cy="4809490"/>
          </a:xfrm>
          <a:prstGeom prst="rect">
            <a:avLst/>
          </a:prstGeom>
        </p:spPr>
      </p:pic>
      <p:pic>
        <p:nvPicPr>
          <p:cNvPr id="14" name="図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0" y="1003300"/>
            <a:ext cx="5386070" cy="4798695"/>
          </a:xfrm>
          <a:prstGeom prst="rect">
            <a:avLst/>
          </a:prstGeom>
        </p:spPr>
      </p:pic>
      <p:sp>
        <p:nvSpPr>
          <p:cNvPr id="19" name="四角形 18"/>
          <p:cNvSpPr/>
          <p:nvPr/>
        </p:nvSpPr>
        <p:spPr>
          <a:xfrm>
            <a:off x="146685" y="4725670"/>
            <a:ext cx="1130300" cy="45656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四角形 19"/>
          <p:cNvSpPr/>
          <p:nvPr/>
        </p:nvSpPr>
        <p:spPr>
          <a:xfrm>
            <a:off x="2724785" y="4712970"/>
            <a:ext cx="1155700" cy="48133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1" name="四角形 20"/>
          <p:cNvSpPr/>
          <p:nvPr/>
        </p:nvSpPr>
        <p:spPr>
          <a:xfrm>
            <a:off x="5266055" y="4676140"/>
            <a:ext cx="1179830" cy="49403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2" name="四角形 21"/>
          <p:cNvSpPr/>
          <p:nvPr/>
        </p:nvSpPr>
        <p:spPr>
          <a:xfrm>
            <a:off x="7958455" y="4674870"/>
            <a:ext cx="1154430" cy="49403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3226435" y="5740400"/>
            <a:ext cx="4178300" cy="647700"/>
          </a:xfrm>
          <a:prstGeom prst="rect">
            <a:avLst/>
          </a:prstGeom>
          <a:noFill/>
          <a:ln w="412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フォームに変更</a:t>
            </a:r>
            <a:endParaRPr lang="ja-JP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3607435" y="5181600"/>
            <a:ext cx="0" cy="5461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753735" y="5181600"/>
            <a:ext cx="0" cy="558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9" idx="2"/>
          </p:cNvCxnSpPr>
          <p:nvPr/>
        </p:nvCxnSpPr>
        <p:spPr>
          <a:xfrm rot="5400000" flipV="1">
            <a:off x="1435735" y="4458335"/>
            <a:ext cx="1066800" cy="25146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/>
          <p:nvPr/>
        </p:nvCxnSpPr>
        <p:spPr>
          <a:xfrm rot="10800000" flipV="1">
            <a:off x="7404735" y="5168900"/>
            <a:ext cx="1409700" cy="1130300"/>
          </a:xfrm>
          <a:prstGeom prst="bentConnector3">
            <a:avLst>
              <a:gd name="adj1" fmla="val 4995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13</cp:revision>
  <dcterms:created xsi:type="dcterms:W3CDTF">2016-03-28T10:14:00Z</dcterms:created>
  <dcterms:modified xsi:type="dcterms:W3CDTF">2016-05-09T02:34:43Z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