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60"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InterNous.,Inc.</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85115" y="666115"/>
            <a:ext cx="8329295" cy="365760"/>
          </a:xfrm>
          <a:prstGeom prst="rect">
            <a:avLst/>
          </a:prstGeom>
          <a:noFill/>
        </p:spPr>
        <p:txBody>
          <a:bodyPr wrap="square" rtlCol="0">
            <a:spAutoFit/>
          </a:bodyPr>
          <a:p>
            <a:r>
              <a:rPr lang="ja-JP" altLang="en-US"/>
              <a:t>チケット購入後、キャンセルの機能とページ追加する。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63195" y="257175"/>
            <a:ext cx="11599545" cy="368300"/>
          </a:xfrm>
          <a:prstGeom prst="rect">
            <a:avLst/>
          </a:prstGeom>
          <a:noFill/>
        </p:spPr>
        <p:txBody>
          <a:bodyPr wrap="square" rtlCol="0">
            <a:spAutoFit/>
          </a:bodyPr>
          <a:p>
            <a:r>
              <a:rPr lang="ja-JP" altLang="en-US" b="1"/>
              <a:t>案件番号</a:t>
            </a:r>
            <a:r>
              <a:rPr lang="en-US" altLang="ja-JP" b="1"/>
              <a:t>-0009 </a:t>
            </a:r>
            <a:r>
              <a:rPr lang="ja-JP" altLang="en-US" b="1"/>
              <a:t>チケット購入後のキャンセルの件</a:t>
            </a:r>
            <a:r>
              <a:rPr lang="en-US" altLang="ja-JP"/>
              <a:t> </a:t>
            </a:r>
            <a:endParaRPr lang="en-US" altLang="ja-JP"/>
          </a:p>
        </p:txBody>
      </p:sp>
      <p:pic>
        <p:nvPicPr>
          <p:cNvPr id="2" name="図形 1"/>
          <p:cNvPicPr>
            <a:picLocks noChangeAspect="1"/>
          </p:cNvPicPr>
          <p:nvPr/>
        </p:nvPicPr>
        <p:blipFill>
          <a:blip r:embed="rId1"/>
          <a:stretch>
            <a:fillRect/>
          </a:stretch>
        </p:blipFill>
        <p:spPr>
          <a:xfrm>
            <a:off x="282575" y="1068070"/>
            <a:ext cx="8207375" cy="5354320"/>
          </a:xfrm>
          <a:prstGeom prst="rect">
            <a:avLst/>
          </a:prstGeom>
        </p:spPr>
      </p:pic>
      <p:sp>
        <p:nvSpPr>
          <p:cNvPr id="3" name="四角形 2"/>
          <p:cNvSpPr/>
          <p:nvPr/>
        </p:nvSpPr>
        <p:spPr>
          <a:xfrm>
            <a:off x="3671570" y="2014855"/>
            <a:ext cx="1913890" cy="842645"/>
          </a:xfrm>
          <a:prstGeom prst="rect">
            <a:avLst/>
          </a:prstGeom>
          <a:noFill/>
          <a:ln w="25400">
            <a:solidFill>
              <a:schemeClr val="tx1"/>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solidFill>
                  <a:schemeClr val="tx1"/>
                </a:solidFill>
                <a:uFillTx/>
              </a:rPr>
              <a:t>購入枚数確認及びキャンセル</a:t>
            </a:r>
            <a:endParaRPr lang="ja-JP" altLang="en-US">
              <a:solidFill>
                <a:schemeClr val="tx1"/>
              </a:solidFill>
              <a:uFillTx/>
            </a:endParaRPr>
          </a:p>
          <a:p>
            <a:pPr algn="ctr"/>
            <a:r>
              <a:rPr lang="ja-JP" altLang="en-US">
                <a:solidFill>
                  <a:schemeClr val="tx1"/>
                </a:solidFill>
                <a:uFillTx/>
              </a:rPr>
              <a:t>（ボタン作成）</a:t>
            </a:r>
            <a:endParaRPr lang="ja-JP" altLang="en-US">
              <a:solidFill>
                <a:schemeClr val="tx1"/>
              </a:solidFill>
              <a:uFillTx/>
            </a:endParaRPr>
          </a:p>
        </p:txBody>
      </p:sp>
      <p:cxnSp>
        <p:nvCxnSpPr>
          <p:cNvPr id="4" name="直線矢印コネクタ 3"/>
          <p:cNvCxnSpPr>
            <a:stCxn id="3" idx="3"/>
          </p:cNvCxnSpPr>
          <p:nvPr/>
        </p:nvCxnSpPr>
        <p:spPr>
          <a:xfrm>
            <a:off x="5585460" y="2436495"/>
            <a:ext cx="2708910" cy="44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四角形 9"/>
          <p:cNvSpPr/>
          <p:nvPr/>
        </p:nvSpPr>
        <p:spPr>
          <a:xfrm>
            <a:off x="8282305" y="1459230"/>
            <a:ext cx="3321685" cy="1648460"/>
          </a:xfrm>
          <a:prstGeom prst="rect">
            <a:avLst/>
          </a:prstGeom>
          <a:noFill/>
          <a:ln w="254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uFillTx/>
              </a:rPr>
              <a:t>購入枚数確認及びキャンセルページ</a:t>
            </a:r>
            <a:endParaRPr lang="ja-JP" altLang="en-US">
              <a:solidFill>
                <a:schemeClr val="tx1"/>
              </a:solidFill>
              <a:uFillTx/>
            </a:endParaRPr>
          </a:p>
          <a:p>
            <a:pPr algn="ctr"/>
            <a:r>
              <a:rPr lang="ja-JP" altLang="en-US">
                <a:solidFill>
                  <a:schemeClr val="tx1"/>
                </a:solidFill>
                <a:uFillTx/>
              </a:rPr>
              <a:t>（ページ</a:t>
            </a:r>
            <a:r>
              <a:rPr lang="ja-JP" altLang="en-US">
                <a:solidFill>
                  <a:schemeClr val="tx1"/>
                </a:solidFill>
                <a:uFillTx/>
              </a:rPr>
              <a:t>作成）</a:t>
            </a:r>
            <a:endParaRPr lang="ja-JP" altLang="en-US">
              <a:solidFill>
                <a:schemeClr val="tx1"/>
              </a:solidFill>
              <a:uFillTx/>
            </a:endParaRPr>
          </a:p>
        </p:txBody>
      </p:sp>
      <p:cxnSp>
        <p:nvCxnSpPr>
          <p:cNvPr id="11" name="直線矢印コネクタ 10"/>
          <p:cNvCxnSpPr/>
          <p:nvPr/>
        </p:nvCxnSpPr>
        <p:spPr>
          <a:xfrm>
            <a:off x="11188065" y="3107690"/>
            <a:ext cx="0" cy="76771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四角形 11"/>
          <p:cNvSpPr/>
          <p:nvPr/>
        </p:nvSpPr>
        <p:spPr>
          <a:xfrm>
            <a:off x="8709660" y="3874135"/>
            <a:ext cx="3308985" cy="994410"/>
          </a:xfrm>
          <a:prstGeom prst="rect">
            <a:avLst/>
          </a:prstGeom>
          <a:noFill/>
          <a:ln w="254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uFillTx/>
              </a:rPr>
              <a:t>キャンセルの場合ポップアップ表示と共に更新後の購入枚数確認及びキャンセルページへ</a:t>
            </a:r>
            <a:endParaRPr lang="ja-JP" altLang="en-US">
              <a:solidFill>
                <a:schemeClr val="tx1"/>
              </a:solidFill>
              <a:uFillTx/>
            </a:endParaRPr>
          </a:p>
        </p:txBody>
      </p:sp>
      <p:cxnSp>
        <p:nvCxnSpPr>
          <p:cNvPr id="13" name="直線矢印コネクタ 12"/>
          <p:cNvCxnSpPr>
            <a:stCxn id="12" idx="2"/>
          </p:cNvCxnSpPr>
          <p:nvPr/>
        </p:nvCxnSpPr>
        <p:spPr>
          <a:xfrm flipH="1">
            <a:off x="10358120" y="4868545"/>
            <a:ext cx="6350" cy="56705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四角形 13"/>
          <p:cNvSpPr/>
          <p:nvPr/>
        </p:nvSpPr>
        <p:spPr>
          <a:xfrm>
            <a:off x="8256270" y="5422900"/>
            <a:ext cx="3522980" cy="892810"/>
          </a:xfrm>
          <a:prstGeom prst="rect">
            <a:avLst/>
          </a:prstGeom>
          <a:noFill/>
          <a:ln w="254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uFillTx/>
              </a:rPr>
              <a:t>トップページ</a:t>
            </a:r>
            <a:endParaRPr lang="ja-JP" altLang="en-US">
              <a:solidFill>
                <a:schemeClr val="tx1"/>
              </a:solidFill>
              <a:uFillTx/>
            </a:endParaRPr>
          </a:p>
        </p:txBody>
      </p:sp>
      <p:cxnSp>
        <p:nvCxnSpPr>
          <p:cNvPr id="16" name="直線矢印コネクタ 15"/>
          <p:cNvCxnSpPr/>
          <p:nvPr/>
        </p:nvCxnSpPr>
        <p:spPr>
          <a:xfrm>
            <a:off x="8407400" y="3107690"/>
            <a:ext cx="0" cy="231521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Words>
  <Application>Kingsoft Office WPP</Application>
  <PresentationFormat>宽屏</PresentationFormat>
  <Paragraphs>16</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テーマ</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8</cp:revision>
  <dcterms:created xsi:type="dcterms:W3CDTF">2016-03-28T10:14:00Z</dcterms:created>
  <dcterms:modified xsi:type="dcterms:W3CDTF">2016-05-09T04:08:15Z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1041-10.8.0.5416</vt:lpwstr>
  </property>
</Properties>
</file>