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1FFE2-7EEC-412C-802C-6711DEB0A98D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0E365-854E-4DD7-A3B8-9E56379337CA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F93F1-D337-477A-B98A-83DE47DDB92A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EF2D7-A99A-4AC5-BC01-384F23EAC7CE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/>
          <p:nvPr>
            <p:ph type="sldImg" idx="2"/>
          </p:nvPr>
        </p:nvSpPr>
        <p:spPr/>
      </p:sp>
      <p:sp>
        <p:nvSpPr>
          <p:cNvPr id="3" name="文字列プレースホルダ 2"/>
          <p:cNvSpPr/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 smtClean="0"/>
              <a:t>マスタ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dirty="0" smtClean="0"/>
              <a:t>マスタ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725A-28AD-45F8-B362-09C8E353BCD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8928E-AA9A-4D89-BC1F-A2C05AB4BD9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テキストボックス 4"/>
          <p:cNvSpPr txBox="1"/>
          <p:nvPr/>
        </p:nvSpPr>
        <p:spPr>
          <a:xfrm>
            <a:off x="288290" y="666115"/>
            <a:ext cx="11769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ユーザー会員登録後、ユーザー退会機能が不足していたため、ユーザー退会機能の追加と同時に退会ページ作成する。</a:t>
            </a:r>
            <a:endParaRPr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31115" y="634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V="1">
            <a:off x="-21590" y="6476365"/>
            <a:ext cx="12171045" cy="10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プレースホルダ 7"/>
          <p:cNvSpPr>
            <a:spLocks noGrp="1"/>
          </p:cNvSpPr>
          <p:nvPr>
            <p:ph type="ftr" sz="quarter" idx="11"/>
          </p:nvPr>
        </p:nvSpPr>
        <p:spPr>
          <a:xfrm>
            <a:off x="7225030" y="6483985"/>
            <a:ext cx="4960620" cy="365125"/>
          </a:xfrm>
        </p:spPr>
        <p:txBody>
          <a:bodyPr/>
          <a:p>
            <a:r>
              <a:rPr kumimoji="1" lang="en-US" altLang="ja-JP"/>
              <a:t>2016 </a:t>
            </a:r>
            <a:r>
              <a:rPr kumimoji="1" lang="ja-JP" altLang="en-US"/>
              <a:t>InterNous.,Inc.</a:t>
            </a:r>
            <a:endParaRPr kumimoji="1" lang="ja-JP" altLang="en-US"/>
          </a:p>
        </p:txBody>
      </p:sp>
      <p:sp>
        <p:nvSpPr>
          <p:cNvPr id="9" name="テキストボックス 8"/>
          <p:cNvSpPr txBox="1"/>
          <p:nvPr/>
        </p:nvSpPr>
        <p:spPr>
          <a:xfrm>
            <a:off x="163195" y="257175"/>
            <a:ext cx="11599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 b="1"/>
              <a:t>案件番号</a:t>
            </a:r>
            <a:r>
              <a:rPr lang="en-US" altLang="ja-JP" b="1"/>
              <a:t>-0010 </a:t>
            </a:r>
            <a:r>
              <a:rPr lang="ja-JP" altLang="en-US" b="1"/>
              <a:t>会員退会の件</a:t>
            </a:r>
            <a:r>
              <a:rPr lang="en-US" altLang="ja-JP"/>
              <a:t> </a:t>
            </a:r>
            <a:endParaRPr lang="en-US" altLang="ja-JP"/>
          </a:p>
        </p:txBody>
      </p:sp>
      <p:pic>
        <p:nvPicPr>
          <p:cNvPr id="15" name="図形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1144905"/>
            <a:ext cx="9878695" cy="5248910"/>
          </a:xfrm>
          <a:prstGeom prst="rect">
            <a:avLst/>
          </a:prstGeom>
        </p:spPr>
      </p:pic>
      <p:sp>
        <p:nvSpPr>
          <p:cNvPr id="16" name="四角形 15"/>
          <p:cNvSpPr/>
          <p:nvPr/>
        </p:nvSpPr>
        <p:spPr>
          <a:xfrm>
            <a:off x="4216400" y="2698115"/>
            <a:ext cx="1739265" cy="68770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/>
                </a:solidFill>
                <a:uFillTx/>
              </a:rPr>
              <a:t>退会</a:t>
            </a:r>
            <a:endParaRPr lang="ja-JP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uFillTx/>
              </a:rPr>
              <a:t>（ボタン作成）</a:t>
            </a:r>
            <a:endParaRPr lang="ja-JP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17" name="直線矢印コネクタ 16"/>
          <p:cNvCxnSpPr>
            <a:stCxn id="16" idx="3"/>
          </p:cNvCxnSpPr>
          <p:nvPr/>
        </p:nvCxnSpPr>
        <p:spPr>
          <a:xfrm>
            <a:off x="5955665" y="3042285"/>
            <a:ext cx="2216785" cy="127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 17"/>
          <p:cNvSpPr/>
          <p:nvPr/>
        </p:nvSpPr>
        <p:spPr>
          <a:xfrm>
            <a:off x="8161655" y="2630805"/>
            <a:ext cx="3036570" cy="826135"/>
          </a:xfrm>
          <a:prstGeom prst="rect">
            <a:avLst/>
          </a:prstGeom>
          <a:noFill/>
          <a:ln w="25400" cmpd="sng"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/>
                </a:solidFill>
                <a:uFillTx/>
              </a:rPr>
              <a:t>退会ページ</a:t>
            </a:r>
            <a:endParaRPr lang="ja-JP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uFillTx/>
              </a:rPr>
              <a:t>（作成）</a:t>
            </a:r>
            <a:endParaRPr lang="ja-JP" altLang="en-US">
              <a:solidFill>
                <a:schemeClr val="tx1"/>
              </a:solidFill>
              <a:uFillTx/>
            </a:endParaRPr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0026015" y="3456305"/>
            <a:ext cx="0" cy="112776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 19"/>
          <p:cNvSpPr/>
          <p:nvPr/>
        </p:nvSpPr>
        <p:spPr>
          <a:xfrm>
            <a:off x="8172450" y="4585335"/>
            <a:ext cx="3048635" cy="893445"/>
          </a:xfrm>
          <a:prstGeom prst="rect">
            <a:avLst/>
          </a:prstGeom>
          <a:noFill/>
          <a:ln w="254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/>
                </a:solidFill>
                <a:uFillTx/>
              </a:rPr>
              <a:t>トップページ</a:t>
            </a:r>
            <a:endParaRPr lang="ja-JP" altLang="en-US">
              <a:solidFill>
                <a:schemeClr val="tx1"/>
              </a:solidFill>
              <a:uFillTx/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  <a:uFillTx/>
              </a:rPr>
              <a:t>（退会終了後）</a:t>
            </a:r>
            <a:endParaRPr lang="ja-JP" altLang="en-US">
              <a:solidFill>
                <a:schemeClr val="tx1"/>
              </a:solidFill>
              <a:uFillTx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Kingsoft Office WPP</Application>
  <PresentationFormat>宽屏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テーマ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internous</dc:creator>
  <cp:lastModifiedBy>internous</cp:lastModifiedBy>
  <cp:revision>8</cp:revision>
  <dcterms:created xsi:type="dcterms:W3CDTF">2016-03-28T10:14:00Z</dcterms:created>
  <dcterms:modified xsi:type="dcterms:W3CDTF">2016-05-09T03:37:14Z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1041-10.8.0.5416</vt:lpwstr>
  </property>
</Properties>
</file>