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当該サイトのマイページを閲覧・変更する際に閲覧が可能になっている。</a:t>
            </a:r>
            <a:endParaRPr lang="ja-JP" altLang="en-US"/>
          </a:p>
          <a:p>
            <a:r>
              <a:rPr lang="ja-JP" altLang="en-US"/>
              <a:t>セキュリティを向上させるため、今回パスワードを再入力する画面を新しく追加する。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 </a:t>
            </a:r>
            <a:r>
              <a:rPr lang="ja-JP" altLang="en-US" b="1"/>
              <a:t>マイページ閲覧・変更におけるパスワード</a:t>
            </a:r>
            <a:r>
              <a:rPr lang="en-US" altLang="ja-JP" b="1"/>
              <a:t>入力</a:t>
            </a:r>
            <a:r>
              <a:rPr lang="ja-JP" altLang="en-US" b="1"/>
              <a:t>画面追加の件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1488440"/>
            <a:ext cx="7154545" cy="3334385"/>
          </a:xfrm>
          <a:prstGeom prst="rect">
            <a:avLst/>
          </a:prstGeom>
        </p:spPr>
      </p:pic>
      <p:sp>
        <p:nvSpPr>
          <p:cNvPr id="10" name="四角形 9"/>
          <p:cNvSpPr/>
          <p:nvPr/>
        </p:nvSpPr>
        <p:spPr>
          <a:xfrm>
            <a:off x="2336800" y="3120390"/>
            <a:ext cx="1880870" cy="69913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3" name="図形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1709420"/>
            <a:ext cx="5534660" cy="4883150"/>
          </a:xfrm>
          <a:prstGeom prst="rect">
            <a:avLst/>
          </a:prstGeom>
        </p:spPr>
      </p:pic>
      <p:cxnSp>
        <p:nvCxnSpPr>
          <p:cNvPr id="12" name="カギ線コネクタ 11"/>
          <p:cNvCxnSpPr/>
          <p:nvPr/>
        </p:nvCxnSpPr>
        <p:spPr>
          <a:xfrm>
            <a:off x="4013835" y="3827145"/>
            <a:ext cx="3761740" cy="1529080"/>
          </a:xfrm>
          <a:prstGeom prst="bentConnector3">
            <a:avLst>
              <a:gd name="adj1" fmla="val 50017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四角形 3"/>
          <p:cNvSpPr/>
          <p:nvPr/>
        </p:nvSpPr>
        <p:spPr>
          <a:xfrm>
            <a:off x="4312920" y="4329430"/>
            <a:ext cx="2519680" cy="77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テキストボックス 10"/>
          <p:cNvSpPr txBox="1"/>
          <p:nvPr/>
        </p:nvSpPr>
        <p:spPr>
          <a:xfrm>
            <a:off x="4551680" y="4556760"/>
            <a:ext cx="212915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パスワード入力画面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Kingsoft Office WPP</Application>
  <PresentationFormat>宽屏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6</cp:revision>
  <dcterms:created xsi:type="dcterms:W3CDTF">2016-03-28T10:14:00Z</dcterms:created>
  <dcterms:modified xsi:type="dcterms:W3CDTF">2016-05-09T01:39:15Z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