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角丸四角形 13"/>
          <p:cNvSpPr/>
          <p:nvPr/>
        </p:nvSpPr>
        <p:spPr>
          <a:xfrm>
            <a:off x="4326890" y="4584700"/>
            <a:ext cx="2004060" cy="581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キャプチャ.PN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177290"/>
            <a:ext cx="5434330" cy="256349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16535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当該サイトのトップ画面にて</a:t>
            </a:r>
            <a:r>
              <a:rPr lang="en-US" altLang="ja-JP"/>
              <a:t>twitter</a:t>
            </a:r>
            <a:r>
              <a:rPr lang="ja-JP" altLang="en-US"/>
              <a:t>のツイートを埋め込む</a:t>
            </a:r>
            <a:r>
              <a:rPr lang="ja-JP" altLang="en-US"/>
              <a:t>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9705" y="2736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-00012 twitter</a:t>
            </a:r>
            <a:r>
              <a:rPr lang="ja-JP" altLang="en-US" b="1"/>
              <a:t>をサイトに埋め込み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4269740" y="1637665"/>
            <a:ext cx="1386205" cy="210185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2" name="図形 1" descr="キャプチャ.PN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30" y="2529840"/>
            <a:ext cx="5267960" cy="4010660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2" idx="1"/>
          </p:cNvCxnSpPr>
          <p:nvPr/>
        </p:nvCxnSpPr>
        <p:spPr>
          <a:xfrm>
            <a:off x="5151120" y="4081780"/>
            <a:ext cx="1591310" cy="45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4345305" y="4670425"/>
            <a:ext cx="2140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サイドに埋め込む。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2016-05-09T03:53:34Z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