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図形 1" descr="キャプチャ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1911985"/>
            <a:ext cx="5534660" cy="3715385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6624955" y="3776345"/>
            <a:ext cx="3317875" cy="1023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28600" y="666115"/>
            <a:ext cx="778065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管理者画面にログインし、再度別のページからログインする場合。</a:t>
            </a:r>
            <a:endParaRPr lang="ja-JP" altLang="en-US"/>
          </a:p>
          <a:p>
            <a:r>
              <a:rPr lang="ja-JP" altLang="en-US"/>
              <a:t>通常通りのログインをすると</a:t>
            </a:r>
            <a:r>
              <a:rPr lang="en-US" altLang="ja-JP"/>
              <a:t>”</a:t>
            </a:r>
            <a:r>
              <a:rPr lang="ja-JP" altLang="en-US"/>
              <a:t>既にログインされています</a:t>
            </a:r>
            <a:r>
              <a:rPr lang="en-US" altLang="ja-JP"/>
              <a:t>”</a:t>
            </a:r>
            <a:r>
              <a:rPr lang="ja-JP" altLang="en-US"/>
              <a:t>と表示されるのだが</a:t>
            </a:r>
            <a:endParaRPr lang="ja-JP" altLang="en-US"/>
          </a:p>
          <a:p>
            <a:r>
              <a:rPr lang="ja-JP" altLang="en-US"/>
              <a:t>ログアウトボタンを押し、ページを遷移した上で再度ログインすると入れてしまう。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79705" y="2736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-00013 </a:t>
            </a:r>
            <a:r>
              <a:rPr lang="ja-JP" altLang="en-US" b="1"/>
              <a:t>管理者画面におけるバグ修正の件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 rot="5400000">
            <a:off x="3336925" y="4039235"/>
            <a:ext cx="945515" cy="220916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4779010" y="4568190"/>
            <a:ext cx="1611630" cy="2940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6704965" y="3901440"/>
            <a:ext cx="31432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ログインのバグ等の管理者画面に関わる改修</a:t>
            </a:r>
            <a:r>
              <a:rPr lang="ja-JP" altLang="en-US"/>
              <a:t>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Kingsoft Office WPP</Application>
  <PresentationFormat>宽屏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10</cp:revision>
  <dcterms:created xsi:type="dcterms:W3CDTF">2016-03-28T10:14:00Z</dcterms:created>
  <dcterms:modified xsi:type="dcterms:W3CDTF">2016-05-18T03:05:23Z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