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図形 11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1510030"/>
            <a:ext cx="4620260" cy="4258310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当該サイトの画面が著作権に違反していたため、画像の</a:t>
            </a:r>
            <a:r>
              <a:rPr lang="ja-JP" altLang="en-US"/>
              <a:t>作成</a:t>
            </a:r>
            <a:r>
              <a:rPr lang="ja-JP" altLang="en-US"/>
              <a:t>と、</a:t>
            </a:r>
            <a:r>
              <a:rPr lang="en-US" altLang="ja-JP"/>
              <a:t>DB</a:t>
            </a:r>
            <a:r>
              <a:rPr lang="ja-JP" altLang="en-US"/>
              <a:t>を一新させる。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-0014 DB</a:t>
            </a:r>
            <a:r>
              <a:rPr lang="ja-JP" altLang="en-US" b="1"/>
              <a:t>の内容を</a:t>
            </a:r>
            <a:r>
              <a:rPr lang="ja-JP" altLang="en-US" b="1">
                <a:sym typeface="+mn-ea"/>
              </a:rPr>
              <a:t>画面の内容に変更する</a:t>
            </a:r>
            <a:r>
              <a:rPr lang="ja-JP" altLang="en-US" b="1"/>
              <a:t>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3" name="四角形 2"/>
          <p:cNvSpPr/>
          <p:nvPr/>
        </p:nvSpPr>
        <p:spPr>
          <a:xfrm>
            <a:off x="2703195" y="1766570"/>
            <a:ext cx="2298700" cy="11582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4" name="四角形 3"/>
          <p:cNvSpPr/>
          <p:nvPr/>
        </p:nvSpPr>
        <p:spPr>
          <a:xfrm>
            <a:off x="340360" y="1766570"/>
            <a:ext cx="2298700" cy="11582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2639060" y="2368550"/>
            <a:ext cx="641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" idx="3"/>
          </p:cNvCxnSpPr>
          <p:nvPr/>
        </p:nvCxnSpPr>
        <p:spPr>
          <a:xfrm>
            <a:off x="5001895" y="2345690"/>
            <a:ext cx="103251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テキストボックス 15"/>
          <p:cNvSpPr txBox="1"/>
          <p:nvPr/>
        </p:nvSpPr>
        <p:spPr>
          <a:xfrm>
            <a:off x="6149975" y="2175510"/>
            <a:ext cx="19456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>
                <a:solidFill>
                  <a:srgbClr val="FF0000"/>
                </a:solidFill>
              </a:rPr>
              <a:t>新しい画像の作成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8" name="四角形 17"/>
          <p:cNvSpPr/>
          <p:nvPr/>
        </p:nvSpPr>
        <p:spPr>
          <a:xfrm>
            <a:off x="2702560" y="2997835"/>
            <a:ext cx="2298700" cy="281495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9" name="四角形 18"/>
          <p:cNvSpPr/>
          <p:nvPr/>
        </p:nvSpPr>
        <p:spPr>
          <a:xfrm>
            <a:off x="339725" y="2997835"/>
            <a:ext cx="2298700" cy="281495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25" name="直線コネクタ 24"/>
          <p:cNvCxnSpPr>
            <a:stCxn id="19" idx="3"/>
            <a:endCxn id="18" idx="1"/>
          </p:cNvCxnSpPr>
          <p:nvPr/>
        </p:nvCxnSpPr>
        <p:spPr>
          <a:xfrm>
            <a:off x="2638425" y="4405630"/>
            <a:ext cx="6413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994275" y="4441190"/>
            <a:ext cx="103251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テキストボックス 26"/>
          <p:cNvSpPr txBox="1"/>
          <p:nvPr/>
        </p:nvSpPr>
        <p:spPr>
          <a:xfrm>
            <a:off x="6180455" y="4248150"/>
            <a:ext cx="3049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>
                <a:solidFill>
                  <a:srgbClr val="FF0000"/>
                </a:solidFill>
              </a:rPr>
              <a:t>新しい内容と</a:t>
            </a:r>
            <a:r>
              <a:rPr lang="en-US" altLang="ja-JP">
                <a:solidFill>
                  <a:srgbClr val="FF0000"/>
                </a:solidFill>
              </a:rPr>
              <a:t>DB</a:t>
            </a:r>
            <a:r>
              <a:rPr lang="ja-JP" altLang="en-US">
                <a:solidFill>
                  <a:srgbClr val="FF0000"/>
                </a:solidFill>
              </a:rPr>
              <a:t>をリンクさせる</a:t>
            </a:r>
            <a:endParaRPr lang="ja-JP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9</cp:revision>
  <dcterms:created xsi:type="dcterms:W3CDTF">2016-03-28T10:14:00Z</dcterms:created>
  <dcterms:modified xsi:type="dcterms:W3CDTF">2016-05-16T07:19:00Z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