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サブタイトル 19"/>
          <p:cNvSpPr>
            <a:spLocks noGrp="1"/>
          </p:cNvSpPr>
          <p:nvPr>
            <p:ph type="subTitle" idx="1"/>
          </p:nvPr>
        </p:nvSpPr>
        <p:spPr>
          <a:xfrm flipV="1">
            <a:off x="1524000" y="3467735"/>
            <a:ext cx="4893310" cy="135255"/>
          </a:xfrm>
        </p:spPr>
        <p:txBody>
          <a:bodyPr>
            <a:normAutofit fontScale="25000"/>
          </a:bodyPr>
          <a:p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130810" y="691515"/>
            <a:ext cx="844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ロゴを画像にし、そこに</a:t>
            </a:r>
            <a:r>
              <a:rPr lang="en-US" altLang="ja-JP"/>
              <a:t>URL</a:t>
            </a:r>
            <a:r>
              <a:rPr lang="ja-JP" altLang="en-US"/>
              <a:t>をつけてページに移動できるようにする</a:t>
            </a:r>
            <a:r>
              <a:rPr lang="ja-JP" altLang="en-US"/>
              <a:t>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-0016 </a:t>
            </a:r>
            <a:r>
              <a:rPr lang="ja-JP" altLang="en-US" b="1"/>
              <a:t>ロゴ部分を画像に変えてクリックで</a:t>
            </a:r>
            <a:r>
              <a:rPr lang="en-US" altLang="ja-JP" b="1"/>
              <a:t>TOP</a:t>
            </a:r>
            <a:r>
              <a:rPr lang="ja-JP" altLang="en-US" b="1"/>
              <a:t>に飛ばす</a:t>
            </a:r>
            <a:r>
              <a:rPr lang="ja-JP" altLang="en-US" b="1"/>
              <a:t>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2336800" y="3120390"/>
            <a:ext cx="1880870" cy="69913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2" name="カギ線コネクタ 11"/>
          <p:cNvCxnSpPr/>
          <p:nvPr/>
        </p:nvCxnSpPr>
        <p:spPr>
          <a:xfrm>
            <a:off x="4013835" y="3827145"/>
            <a:ext cx="3761740" cy="1529080"/>
          </a:xfrm>
          <a:prstGeom prst="bentConnector3">
            <a:avLst>
              <a:gd name="adj1" fmla="val 50017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四角形 3"/>
          <p:cNvSpPr/>
          <p:nvPr/>
        </p:nvSpPr>
        <p:spPr>
          <a:xfrm>
            <a:off x="4312920" y="4329430"/>
            <a:ext cx="2519680" cy="776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14" name="図形 13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137285"/>
            <a:ext cx="7818755" cy="5066665"/>
          </a:xfrm>
          <a:prstGeom prst="rect">
            <a:avLst/>
          </a:prstGeom>
        </p:spPr>
      </p:pic>
      <p:sp>
        <p:nvSpPr>
          <p:cNvPr id="21" name="四角形 20"/>
          <p:cNvSpPr/>
          <p:nvPr/>
        </p:nvSpPr>
        <p:spPr>
          <a:xfrm>
            <a:off x="339725" y="1162050"/>
            <a:ext cx="1802765" cy="43370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8</cp:revision>
  <dcterms:created xsi:type="dcterms:W3CDTF">2016-03-28T10:14:00Z</dcterms:created>
  <dcterms:modified xsi:type="dcterms:W3CDTF">2016-05-09T07:43:30Z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