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60" r:id="rId3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73050" y="726440"/>
            <a:ext cx="110985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当該サイトのメイン画面において、地図のリンクだと縮尺がバラバラなので、埋め込みにすることによって縮尺を統一する。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27000" y="269240"/>
            <a:ext cx="11599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-0017 </a:t>
            </a:r>
            <a:r>
              <a:rPr lang="ja-JP" altLang="en-US" b="1"/>
              <a:t>メイン画面における、グーグルマップのリンクを埋め込みに変更し、すべての地図の縮尺を統一する</a:t>
            </a:r>
            <a:r>
              <a:rPr lang="ja-JP" altLang="en-US" b="1"/>
              <a:t>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6" name="図形 15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1723390"/>
            <a:ext cx="2762885" cy="4448810"/>
          </a:xfrm>
          <a:prstGeom prst="rect">
            <a:avLst/>
          </a:prstGeom>
        </p:spPr>
      </p:pic>
      <p:sp>
        <p:nvSpPr>
          <p:cNvPr id="17" name="四角形 16"/>
          <p:cNvSpPr/>
          <p:nvPr/>
        </p:nvSpPr>
        <p:spPr>
          <a:xfrm>
            <a:off x="3065145" y="4897120"/>
            <a:ext cx="46609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8" name="直線矢印コネクタ 17"/>
          <p:cNvCxnSpPr>
            <a:stCxn id="17" idx="3"/>
          </p:cNvCxnSpPr>
          <p:nvPr/>
        </p:nvCxnSpPr>
        <p:spPr>
          <a:xfrm>
            <a:off x="3531235" y="4998720"/>
            <a:ext cx="1492885" cy="57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ボックス 18"/>
          <p:cNvSpPr txBox="1"/>
          <p:nvPr/>
        </p:nvSpPr>
        <p:spPr>
          <a:xfrm>
            <a:off x="5131435" y="4753610"/>
            <a:ext cx="3630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リンクを消してマップを埋め込む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27000" y="269240"/>
            <a:ext cx="11599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-0017 </a:t>
            </a:r>
            <a:r>
              <a:rPr lang="ja-JP" altLang="en-US" b="1"/>
              <a:t>メイン画面における、グーグルマップのリンクを埋め込みに変更し、すべての地図の縮尺を統一する件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 descr="MA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1017270"/>
            <a:ext cx="4829175" cy="2875280"/>
          </a:xfrm>
          <a:prstGeom prst="rect">
            <a:avLst/>
          </a:prstGeom>
        </p:spPr>
      </p:pic>
      <p:pic>
        <p:nvPicPr>
          <p:cNvPr id="3" name="図形 2" descr="MA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1041400"/>
            <a:ext cx="5497830" cy="285115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2616835" y="3834130"/>
            <a:ext cx="2113915" cy="10750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7082790" y="3858260"/>
            <a:ext cx="2113915" cy="10744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4813935" y="4754245"/>
            <a:ext cx="219773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 sz="2000" b="1">
                <a:solidFill>
                  <a:srgbClr val="00B050"/>
                </a:solidFill>
              </a:rPr>
              <a:t>縮尺を合わせる</a:t>
            </a:r>
            <a:endParaRPr lang="ja-JP" altLang="en-US" sz="20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Kingsoft Office WPP</Application>
  <PresentationFormat>宽屏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標準デザイン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11</cp:revision>
  <dcterms:created xsi:type="dcterms:W3CDTF">2016-03-28T10:14:00Z</dcterms:created>
  <dcterms:modified xsi:type="dcterms:W3CDTF">2016-05-23T04:30:47Z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