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97155"/>
            <a:ext cx="10972800" cy="677545"/>
          </a:xfrm>
        </p:spPr>
        <p:txBody>
          <a:bodyPr/>
          <a:p>
            <a:pPr algn="l"/>
            <a:r>
              <a:rPr lang="ja-JP" altLang="en-US" sz="1600" b="1"/>
              <a:t>案件番号</a:t>
            </a:r>
            <a:r>
              <a:rPr lang="en-US" altLang="ja-JP" sz="1600" b="1"/>
              <a:t>-0021</a:t>
            </a:r>
            <a:r>
              <a:rPr lang="ja-JP" altLang="en-US" sz="1600" b="1"/>
              <a:t>　「管理者ページのボタン」と「ページの上に戻るのボタン」の大きさ変更。</a:t>
            </a:r>
            <a:endParaRPr lang="ja-JP" altLang="en-US" sz="1600" b="1"/>
          </a:p>
        </p:txBody>
      </p:sp>
      <p:sp>
        <p:nvSpPr>
          <p:cNvPr id="4" name="コンテンツプレースホルダ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6" name="コンテンツプレースホルダ 5" descr="G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3410" y="638175"/>
            <a:ext cx="8418195" cy="5721350"/>
          </a:xfrm>
          <a:prstGeom prst="rect">
            <a:avLst/>
          </a:prstGeom>
        </p:spPr>
      </p:pic>
      <p:sp>
        <p:nvSpPr>
          <p:cNvPr id="7" name="四角形 6"/>
          <p:cNvSpPr/>
          <p:nvPr/>
        </p:nvSpPr>
        <p:spPr>
          <a:xfrm>
            <a:off x="8883650" y="5135880"/>
            <a:ext cx="107505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9028430" y="5267325"/>
            <a:ext cx="1062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chemeClr val="tx1"/>
                </a:solidFill>
              </a:rPr>
              <a:t>NEW</a:t>
            </a:r>
            <a:endParaRPr lang="en-US" altLang="ja-JP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8800465" y="5864225"/>
            <a:ext cx="1301115" cy="12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575935" y="6198870"/>
            <a:ext cx="10267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 10"/>
          <p:cNvSpPr/>
          <p:nvPr/>
        </p:nvSpPr>
        <p:spPr>
          <a:xfrm>
            <a:off x="6222365" y="5400675"/>
            <a:ext cx="1075055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テキストボックス 11"/>
          <p:cNvSpPr txBox="1"/>
          <p:nvPr/>
        </p:nvSpPr>
        <p:spPr>
          <a:xfrm>
            <a:off x="6387465" y="5506085"/>
            <a:ext cx="799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>
                <a:solidFill>
                  <a:schemeClr val="tx1"/>
                </a:solidFill>
              </a:rPr>
              <a:t>NEW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5050790" y="5589905"/>
            <a:ext cx="1062990" cy="32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7653655" y="5123180"/>
            <a:ext cx="1075055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9" name="横巻き 18"/>
          <p:cNvSpPr/>
          <p:nvPr/>
        </p:nvSpPr>
        <p:spPr>
          <a:xfrm>
            <a:off x="7618730" y="4467225"/>
            <a:ext cx="2698750" cy="7162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7738110" y="4610735"/>
            <a:ext cx="25196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>
                <a:solidFill>
                  <a:schemeClr val="tx1"/>
                </a:solidFill>
                <a:sym typeface="+mn-ea"/>
              </a:rPr>
              <a:t>ページ上に戻るボタンを、大きさを拡大し、新たに作成する。</a:t>
            </a:r>
            <a:endParaRPr lang="ja-JP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横巻き 21"/>
          <p:cNvSpPr/>
          <p:nvPr/>
        </p:nvSpPr>
        <p:spPr>
          <a:xfrm>
            <a:off x="5052060" y="4790440"/>
            <a:ext cx="2412365" cy="62103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5099050" y="4873625"/>
            <a:ext cx="22923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>
                <a:solidFill>
                  <a:schemeClr val="tx1"/>
                </a:solidFill>
                <a:sym typeface="+mn-ea"/>
              </a:rPr>
              <a:t>管理者ページのボタンを、大きさを拡大し、新たに作成する。</a:t>
            </a:r>
            <a:endParaRPr lang="ja-JP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35560" y="634365"/>
            <a:ext cx="12323445" cy="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-106680" y="6598285"/>
            <a:ext cx="1234630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冨塚　昂</cp:lastModifiedBy>
  <cp:revision>9</cp:revision>
  <dcterms:created xsi:type="dcterms:W3CDTF">2016-03-28T10:14:00Z</dcterms:created>
  <dcterms:modified xsi:type="dcterms:W3CDTF">2016-05-09T08:24:12Z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