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テキストボックス 6"/>
          <p:cNvSpPr txBox="1"/>
          <p:nvPr/>
        </p:nvSpPr>
        <p:spPr>
          <a:xfrm>
            <a:off x="537210" y="161925"/>
            <a:ext cx="11367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ym typeface="+mn-ea"/>
              </a:rPr>
              <a:t>案件番号</a:t>
            </a:r>
            <a:r>
              <a:rPr lang="en-US" altLang="ja-JP" b="1">
                <a:sym typeface="+mn-ea"/>
              </a:rPr>
              <a:t>-0022</a:t>
            </a:r>
            <a:r>
              <a:rPr lang="ja-JP" altLang="en-US" b="1">
                <a:sym typeface="+mn-ea"/>
              </a:rPr>
              <a:t>　購入履歴画面への分母の追加。</a:t>
            </a:r>
            <a:endParaRPr lang="ja-JP" altLang="en-US" b="1">
              <a:sym typeface="+mn-ea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-59690" y="615950"/>
            <a:ext cx="1232281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コンテンツプレースホルダ 12" descr="案件番号00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1560195"/>
            <a:ext cx="11320145" cy="4842510"/>
          </a:xfrm>
          <a:prstGeom prst="rect">
            <a:avLst/>
          </a:prstGeom>
        </p:spPr>
      </p:pic>
      <p:cxnSp>
        <p:nvCxnSpPr>
          <p:cNvPr id="15" name="直線コネクタ 14"/>
          <p:cNvCxnSpPr/>
          <p:nvPr/>
        </p:nvCxnSpPr>
        <p:spPr>
          <a:xfrm>
            <a:off x="-47625" y="6461125"/>
            <a:ext cx="1234694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875020" y="4980305"/>
            <a:ext cx="142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850890" y="4956810"/>
            <a:ext cx="1670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5241925" y="5171440"/>
            <a:ext cx="812165" cy="7283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2" name="四角形 21"/>
          <p:cNvSpPr/>
          <p:nvPr/>
        </p:nvSpPr>
        <p:spPr>
          <a:xfrm>
            <a:off x="6066790" y="5137150"/>
            <a:ext cx="1050925" cy="96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6372860" y="5231765"/>
            <a:ext cx="457200" cy="895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ja-JP" altLang="en-US"/>
              <a:t>１｜？</a:t>
            </a:r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309880" y="729615"/>
            <a:ext cx="11547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購入履歴画面</a:t>
            </a:r>
            <a:r>
              <a:rPr lang="en-US" altLang="ja-JP"/>
              <a:t>([Back]1[Next])</a:t>
            </a:r>
            <a:r>
              <a:rPr lang="ja-JP" altLang="en-US"/>
              <a:t>の「</a:t>
            </a:r>
            <a:r>
              <a:rPr lang="en-US" altLang="ja-JP"/>
              <a:t>1</a:t>
            </a:r>
            <a:r>
              <a:rPr lang="ja-JP" altLang="en-US"/>
              <a:t>」の部分に分母を追加する。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冨塚　昂</cp:lastModifiedBy>
  <cp:revision>11</cp:revision>
  <dcterms:created xsi:type="dcterms:W3CDTF">2016-03-28T10:14:00Z</dcterms:created>
  <dcterms:modified xsi:type="dcterms:W3CDTF">2016-05-10T07:49:17Z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