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60" r:id="rId3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キャプチャ0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18335"/>
            <a:ext cx="5328920" cy="3385820"/>
          </a:xfrm>
          <a:prstGeom prst="rect">
            <a:avLst/>
          </a:prstGeom>
        </p:spPr>
      </p:pic>
      <p:pic>
        <p:nvPicPr>
          <p:cNvPr id="18" name="図形 17" descr="キャプ1111111111チ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110" y="1011555"/>
            <a:ext cx="5435600" cy="499745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トップ項目を追加するに変更する。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188595" y="653605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-0023 TOP</a:t>
            </a:r>
            <a:r>
              <a:rPr lang="ja-JP" altLang="en-US" b="1"/>
              <a:t>の項目　会社概要　サイト内検索の追加の件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9" name="四角形 18"/>
          <p:cNvSpPr/>
          <p:nvPr/>
        </p:nvSpPr>
        <p:spPr>
          <a:xfrm>
            <a:off x="6176645" y="988695"/>
            <a:ext cx="2575560" cy="56388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2" name="四角形 21"/>
          <p:cNvSpPr/>
          <p:nvPr/>
        </p:nvSpPr>
        <p:spPr>
          <a:xfrm>
            <a:off x="10430510" y="2178685"/>
            <a:ext cx="1154430" cy="30353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4695825" y="2205990"/>
            <a:ext cx="1158875" cy="278130"/>
          </a:xfrm>
          <a:prstGeom prst="rect">
            <a:avLst/>
          </a:prstGeom>
          <a:noFill/>
          <a:ln w="412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28" name="直線矢印コネクタ 27"/>
          <p:cNvCxnSpPr>
            <a:stCxn id="22" idx="1"/>
            <a:endCxn id="23" idx="3"/>
          </p:cNvCxnSpPr>
          <p:nvPr/>
        </p:nvCxnSpPr>
        <p:spPr>
          <a:xfrm flipH="1">
            <a:off x="5854700" y="2330450"/>
            <a:ext cx="4575810" cy="14605"/>
          </a:xfrm>
          <a:prstGeom prst="straightConnector1">
            <a:avLst/>
          </a:prstGeom>
          <a:ln w="222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 20"/>
          <p:cNvSpPr/>
          <p:nvPr/>
        </p:nvSpPr>
        <p:spPr>
          <a:xfrm>
            <a:off x="573405" y="1069340"/>
            <a:ext cx="2409825" cy="49403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940050" y="1409700"/>
            <a:ext cx="3384000" cy="1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29850" cy="968375"/>
          </a:xfrm>
        </p:spPr>
        <p:txBody>
          <a:bodyPr/>
          <a:p>
            <a:r>
              <a:rPr lang="ja-JP" altLang="en-US"/>
              <a:t>　　会社概要ページ</a:t>
            </a:r>
            <a:endParaRPr lang="ja-JP" altLang="en-US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pic>
        <p:nvPicPr>
          <p:cNvPr id="7" name="コンテンツプレースホルダ 6" descr="キャプチ544444444444444444ャ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0705" y="1133475"/>
            <a:ext cx="4861560" cy="5247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Kingsoft Office WPP</Application>
  <PresentationFormat>宽屏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15</cp:revision>
  <dcterms:created xsi:type="dcterms:W3CDTF">2016-03-28T10:14:00Z</dcterms:created>
  <dcterms:modified xsi:type="dcterms:W3CDTF">2016-05-19T06:02:58Z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