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2" y="1122365"/>
            <a:ext cx="6858010" cy="23876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2" y="3602043"/>
            <a:ext cx="6858010" cy="165576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85" y="365126"/>
            <a:ext cx="1971678" cy="5811846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34" cy="5811846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12" cy="285274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12" cy="150018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1" y="1825628"/>
            <a:ext cx="3886206" cy="4351344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7" y="1825628"/>
            <a:ext cx="3886206" cy="4351344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2" y="365126"/>
            <a:ext cx="7886712" cy="1325565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5"/>
            <a:ext cx="3868346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9"/>
            <a:ext cx="3868346" cy="3684593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7" y="1681165"/>
            <a:ext cx="388739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7" y="2505079"/>
            <a:ext cx="3887397" cy="3684593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82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7" y="987426"/>
            <a:ext cx="4629157" cy="4873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82" cy="38115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82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7" y="987426"/>
            <a:ext cx="4629157" cy="48736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82" cy="38115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1" y="1825628"/>
            <a:ext cx="7886712" cy="4351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1" y="6356359"/>
            <a:ext cx="20574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5" y="6356359"/>
            <a:ext cx="3086105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60" y="6356359"/>
            <a:ext cx="20574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85274" y="273686"/>
            <a:ext cx="8264855" cy="528638"/>
          </a:xfrm>
        </p:spPr>
        <p:txBody>
          <a:bodyPr>
            <a:normAutofit/>
          </a:bodyPr>
          <a:p>
            <a:r>
              <a:rPr lang="ja-JP" altLang="en-US" sz="2100">
                <a:latin typeface="ＭＳ Ｐ明朝" charset="0"/>
                <a:ea typeface="ＭＳ Ｐ明朝" charset="0"/>
              </a:rPr>
              <a:t>案件番号：</a:t>
            </a:r>
            <a:r>
              <a:rPr lang="en-US" altLang="ja-JP" sz="2100">
                <a:latin typeface="ＭＳ Ｐ明朝" charset="0"/>
                <a:ea typeface="ＭＳ Ｐ明朝" charset="0"/>
              </a:rPr>
              <a:t>0024</a:t>
            </a:r>
            <a:r>
              <a:rPr lang="ja-JP" altLang="en-US" sz="2100">
                <a:latin typeface="ＭＳ Ｐ明朝" charset="0"/>
                <a:ea typeface="ＭＳ Ｐ明朝" charset="0"/>
              </a:rPr>
              <a:t>　レイアウトを変更（画面遷移変更・ページを増やす等）</a:t>
            </a:r>
            <a:endParaRPr lang="ja-JP" altLang="en-US" sz="2100">
              <a:latin typeface="ＭＳ Ｐ明朝" charset="0"/>
              <a:ea typeface="ＭＳ Ｐ明朝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29870" y="1200785"/>
            <a:ext cx="8775700" cy="5243195"/>
          </a:xfrm>
        </p:spPr>
        <p:txBody>
          <a:bodyPr/>
          <a:p>
            <a:pPr algn="l"/>
            <a:r>
              <a:rPr lang="ja-JP" altLang="en-US"/>
              <a:t>サイドバーをなくし、新たなコンテンツ（お勧めチケットのスライダー・</a:t>
            </a:r>
            <a:r>
              <a:rPr lang="ja-JP" altLang="en-US"/>
              <a:t>スケジュール等）をトップに追加。</a:t>
            </a:r>
            <a:endParaRPr lang="ja-JP" altLang="en-US"/>
          </a:p>
          <a:p>
            <a:pPr algn="l"/>
            <a:r>
              <a:rPr lang="ja-JP" altLang="en-US"/>
              <a:t>トップからチケット報をなくし、チケット</a:t>
            </a:r>
            <a:r>
              <a:rPr lang="ja-JP" altLang="en-US"/>
              <a:t>情報ページを作成。</a:t>
            </a:r>
            <a:endParaRPr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-62548" y="872651"/>
            <a:ext cx="9233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図形 4" descr="こんな感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4615" y="2879725"/>
            <a:ext cx="3761105" cy="3443605"/>
          </a:xfrm>
          <a:prstGeom prst="rect">
            <a:avLst/>
          </a:prstGeom>
        </p:spPr>
      </p:pic>
      <p:pic>
        <p:nvPicPr>
          <p:cNvPr id="6" name="図形 5" descr="案件決裁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2936240"/>
            <a:ext cx="3715385" cy="3361690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>
            <a:off x="4151795" y="4672336"/>
            <a:ext cx="871539" cy="628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 sz="13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Kingsoft Office WPP</Application>
  <PresentationFormat>宽屏</PresentationFormat>
  <Paragraphs>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2</cp:revision>
  <dcterms:created xsi:type="dcterms:W3CDTF">2016-05-17T01:45:26Z</dcterms:created>
  <dcterms:modified xsi:type="dcterms:W3CDTF">2016-05-17T06:46:48Z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1041-10.8.0.5416</vt:lpwstr>
  </property>
</Properties>
</file>