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図形 3" descr="キャプチャ.PNG1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7360" y="1230630"/>
            <a:ext cx="2550795" cy="4589780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>
          <a:xfrm>
            <a:off x="7386320" y="4257675"/>
            <a:ext cx="2754630" cy="10788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5" name="テキストボックス 4"/>
          <p:cNvSpPr txBox="1"/>
          <p:nvPr/>
        </p:nvSpPr>
        <p:spPr>
          <a:xfrm>
            <a:off x="216535" y="666115"/>
            <a:ext cx="83292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数字のみ入力できるように修正する。</a:t>
            </a:r>
            <a:endParaRPr lang="ja-JP" altLang="en-US"/>
          </a:p>
          <a:p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79705" y="27368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-00027 </a:t>
            </a:r>
            <a:r>
              <a:rPr lang="ja-JP" altLang="en-US" b="1"/>
              <a:t>電話番号に不適切な文字が入力できる件</a:t>
            </a:r>
            <a:r>
              <a:rPr lang="en-US" altLang="ja-JP"/>
              <a:t> </a:t>
            </a:r>
            <a:endParaRPr lang="en-US" altLang="ja-JP"/>
          </a:p>
        </p:txBody>
      </p:sp>
      <p:sp>
        <p:nvSpPr>
          <p:cNvPr id="10" name="四角形 9"/>
          <p:cNvSpPr/>
          <p:nvPr/>
        </p:nvSpPr>
        <p:spPr>
          <a:xfrm rot="5400000">
            <a:off x="4044315" y="4267835"/>
            <a:ext cx="729615" cy="2642235"/>
          </a:xfrm>
          <a:prstGeom prst="rect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5648325" y="5185410"/>
            <a:ext cx="1610995" cy="2717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テキストボックス 11"/>
          <p:cNvSpPr txBox="1"/>
          <p:nvPr/>
        </p:nvSpPr>
        <p:spPr>
          <a:xfrm>
            <a:off x="7520305" y="4352925"/>
            <a:ext cx="25209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文字・記号を入力できないように修正。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Kingsoft Office WPP</Application>
  <PresentationFormat>宽屏</PresentationFormat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9</cp:revision>
  <dcterms:created xsi:type="dcterms:W3CDTF">2016-03-28T10:14:00Z</dcterms:created>
  <dcterms:modified xsi:type="dcterms:W3CDTF">2016-05-16T01:49:27Z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1041-10.8.0.5423</vt:lpwstr>
  </property>
</Properties>
</file>