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タイトル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1027" name="文字列プレースホルダ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1028" name="日付プレースホルダ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1029" name="フッタープレースホルダ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1030" name="スライド番号プレースホルダ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当該サイトの新規登録画面の電話番号入力フォームにて、電話番号形式以外のパターンでも入力できてしまうので、正しい電話番号形式しか入力できないようにする。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222250" y="257175"/>
            <a:ext cx="11599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-0028</a:t>
            </a:r>
            <a:r>
              <a:rPr lang="ja-JP" altLang="en-US" b="1"/>
              <a:t>新規登録画面の電話番号入力フォームに入力できる形式を追加する</a:t>
            </a:r>
            <a:r>
              <a:rPr lang="ja-JP" altLang="en-US" b="1"/>
              <a:t>件</a:t>
            </a:r>
            <a:r>
              <a:rPr lang="en-US" altLang="ja-JP"/>
              <a:t> </a:t>
            </a:r>
            <a:endParaRPr lang="en-US" altLang="ja-JP"/>
          </a:p>
        </p:txBody>
      </p:sp>
      <p:grpSp>
        <p:nvGrpSpPr>
          <p:cNvPr id="4" name="グループ化 3"/>
          <p:cNvGrpSpPr/>
          <p:nvPr/>
        </p:nvGrpSpPr>
        <p:grpSpPr>
          <a:xfrm>
            <a:off x="2816225" y="2103120"/>
            <a:ext cx="6893560" cy="2525395"/>
            <a:chOff x="4435" y="3312"/>
            <a:chExt cx="10856" cy="3977"/>
          </a:xfrm>
        </p:grpSpPr>
        <p:sp>
          <p:nvSpPr>
            <p:cNvPr id="31" name="テキストボックス 30"/>
            <p:cNvSpPr txBox="1"/>
            <p:nvPr/>
          </p:nvSpPr>
          <p:spPr>
            <a:xfrm>
              <a:off x="8822" y="6281"/>
              <a:ext cx="5566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en-US"/>
                <a:t>携帯番号もしくは市外局番の形式でしか入力できないようにする</a:t>
              </a:r>
              <a:endParaRPr lang="ja-JP" altLang="en-US"/>
            </a:p>
          </p:txBody>
        </p:sp>
        <p:grpSp>
          <p:nvGrpSpPr>
            <p:cNvPr id="3" name="グループ化 2"/>
            <p:cNvGrpSpPr/>
            <p:nvPr/>
          </p:nvGrpSpPr>
          <p:grpSpPr>
            <a:xfrm>
              <a:off x="4435" y="3312"/>
              <a:ext cx="10856" cy="1044"/>
              <a:chOff x="862" y="3312"/>
              <a:chExt cx="10856" cy="1044"/>
            </a:xfrm>
          </p:grpSpPr>
          <p:pic>
            <p:nvPicPr>
              <p:cNvPr id="2" name="図形 1" descr="キャプチャ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62" y="3312"/>
                <a:ext cx="10856" cy="1044"/>
              </a:xfrm>
              <a:prstGeom prst="rect">
                <a:avLst/>
              </a:prstGeom>
            </p:spPr>
          </p:pic>
          <p:sp>
            <p:nvSpPr>
              <p:cNvPr id="16" name="角丸四角形 15"/>
              <p:cNvSpPr/>
              <p:nvPr/>
            </p:nvSpPr>
            <p:spPr>
              <a:xfrm>
                <a:off x="4607" y="3558"/>
                <a:ext cx="6863" cy="54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ja-JP" altLang="en-US"/>
              </a:p>
            </p:txBody>
          </p:sp>
        </p:grpSp>
        <p:cxnSp>
          <p:nvCxnSpPr>
            <p:cNvPr id="25" name="直線矢印コネクタ 24"/>
            <p:cNvCxnSpPr>
              <a:stCxn id="16" idx="2"/>
            </p:cNvCxnSpPr>
            <p:nvPr/>
          </p:nvCxnSpPr>
          <p:spPr>
            <a:xfrm flipH="1">
              <a:off x="11606" y="4101"/>
              <a:ext cx="6" cy="22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7F7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AFA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Kingsoft Office WPP</Application>
  <PresentationFormat>宽屏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標準デザイン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16</cp:revision>
  <dcterms:created xsi:type="dcterms:W3CDTF">2016-03-28T10:14:00Z</dcterms:created>
  <dcterms:modified xsi:type="dcterms:W3CDTF">2016-05-18T03:47:16Z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