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60"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45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8"/>
            <a:ext cx="2743200" cy="5851525"/>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609600" y="274638"/>
            <a:ext cx="8070573" cy="5851525"/>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38"/>
            <a:ext cx="10515600" cy="2852737"/>
          </a:xfrm>
        </p:spPr>
        <p:txBody>
          <a:bodyPr anchor="b"/>
          <a:lstStyle>
            <a:lvl1pPr>
              <a:defRPr sz="45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dirty="0" smtClean="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609600" y="1600200"/>
            <a:ext cx="5376672" cy="4525963"/>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205728" y="1600200"/>
            <a:ext cx="5376672" cy="4525963"/>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InterNous.,Inc.</a:t>
            </a:r>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InterNous.,Inc.</a:t>
            </a:r>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InterNous.,Inc.</a:t>
            </a:r>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タイトル 1025"/>
          <p:cNvSpPr>
            <a:spLocks noGrp="1"/>
          </p:cNvSpPr>
          <p:nvPr>
            <p:ph type="title"/>
          </p:nvPr>
        </p:nvSpPr>
        <p:spPr>
          <a:xfrm>
            <a:off x="609600" y="274638"/>
            <a:ext cx="10972800" cy="1143000"/>
          </a:xfrm>
          <a:prstGeom prst="rect">
            <a:avLst/>
          </a:prstGeom>
          <a:noFill/>
          <a:ln w="9525">
            <a:noFill/>
            <a:miter/>
          </a:ln>
        </p:spPr>
        <p:txBody>
          <a:bodyPr anchor="ctr"/>
          <a:p>
            <a:pPr lvl="0"/>
            <a:r>
              <a:rPr lang="ja-JP" altLang="en-US"/>
              <a:t>マスタ タイトルの書式設定</a:t>
            </a:r>
            <a:endParaRPr lang="ja-JP" altLang="en-US"/>
          </a:p>
        </p:txBody>
      </p:sp>
      <p:sp>
        <p:nvSpPr>
          <p:cNvPr id="1027" name="文字列プレースホルダ 1026"/>
          <p:cNvSpPr>
            <a:spLocks noGrp="1"/>
          </p:cNvSpPr>
          <p:nvPr>
            <p:ph type="body" idx="1"/>
          </p:nvPr>
        </p:nvSpPr>
        <p:spPr>
          <a:xfrm>
            <a:off x="609600" y="1600200"/>
            <a:ext cx="10972800" cy="4525963"/>
          </a:xfrm>
          <a:prstGeom prst="rect">
            <a:avLst/>
          </a:prstGeom>
          <a:noFill/>
          <a:ln w="9525">
            <a:noFill/>
            <a:miter/>
          </a:ln>
        </p:spPr>
        <p:txBody>
          <a:bodyPr/>
          <a:p>
            <a:pPr lvl="0"/>
            <a:r>
              <a:rPr lang="ja-JP" altLang="en-US"/>
              <a:t>マスタ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1028" name="日付プレースホルダ 1027"/>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fld id="{B8F8725A-28AD-45F8-B362-09C8E353BCD4}" type="datetimeFigureOut">
              <a:rPr kumimoji="1" lang="ja-JP" altLang="en-US" smtClean="0"/>
            </a:fld>
            <a:endParaRPr kumimoji="1" lang="ja-JP" altLang="en-US"/>
          </a:p>
        </p:txBody>
      </p:sp>
      <p:sp>
        <p:nvSpPr>
          <p:cNvPr id="1029" name="フッタープレースホルダ 1028"/>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r>
              <a:rPr kumimoji="1" lang="ja-JP" altLang="en-US"/>
              <a:t>InterNous.,Inc.</a:t>
            </a:r>
            <a:endParaRPr kumimoji="1" lang="ja-JP" altLang="en-US"/>
          </a:p>
        </p:txBody>
      </p:sp>
      <p:sp>
        <p:nvSpPr>
          <p:cNvPr id="1030" name="スライド番号プレースホルダ 1029"/>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テキストボックス 4"/>
          <p:cNvSpPr txBox="1"/>
          <p:nvPr/>
        </p:nvSpPr>
        <p:spPr>
          <a:xfrm>
            <a:off x="236855" y="869950"/>
            <a:ext cx="11098530" cy="640080"/>
          </a:xfrm>
          <a:prstGeom prst="rect">
            <a:avLst/>
          </a:prstGeom>
          <a:noFill/>
        </p:spPr>
        <p:txBody>
          <a:bodyPr wrap="square" rtlCol="0">
            <a:spAutoFit/>
          </a:bodyPr>
          <a:p>
            <a:r>
              <a:rPr lang="ja-JP" altLang="en-US"/>
              <a:t>当該サイトをスマートフォンで表示した場合、自動的にモバイル画面に対応したレイアウトに変更される様に改修する</a:t>
            </a:r>
            <a:r>
              <a:rPr lang="ja-JP" altLang="en-US"/>
              <a:t>。</a:t>
            </a:r>
            <a:endParaRPr lang="ja-JP" altLang="en-US"/>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p>
            <a:r>
              <a:rPr kumimoji="1" lang="en-US" altLang="ja-JP"/>
              <a:t>2016 </a:t>
            </a:r>
            <a:r>
              <a:rPr kumimoji="1" lang="ja-JP" altLang="en-US"/>
              <a:t>InterNous.,Inc.</a:t>
            </a:r>
            <a:endParaRPr kumimoji="1" lang="ja-JP" altLang="en-US"/>
          </a:p>
        </p:txBody>
      </p:sp>
      <p:sp>
        <p:nvSpPr>
          <p:cNvPr id="9" name="テキストボックス 8"/>
          <p:cNvSpPr txBox="1"/>
          <p:nvPr/>
        </p:nvSpPr>
        <p:spPr>
          <a:xfrm>
            <a:off x="127635" y="256540"/>
            <a:ext cx="11599545" cy="365760"/>
          </a:xfrm>
          <a:prstGeom prst="rect">
            <a:avLst/>
          </a:prstGeom>
          <a:noFill/>
        </p:spPr>
        <p:txBody>
          <a:bodyPr wrap="square" rtlCol="0">
            <a:spAutoFit/>
          </a:bodyPr>
          <a:p>
            <a:r>
              <a:rPr lang="ja-JP" altLang="en-US" b="1"/>
              <a:t>案件番号</a:t>
            </a:r>
            <a:r>
              <a:rPr lang="en-US" altLang="ja-JP" b="1"/>
              <a:t>-0029 </a:t>
            </a:r>
            <a:r>
              <a:rPr lang="ja-JP" altLang="en-US" b="1"/>
              <a:t>当該サイトをモバイル</a:t>
            </a:r>
            <a:r>
              <a:rPr lang="ja-JP" altLang="en-US" b="1"/>
              <a:t>対応に改修。</a:t>
            </a:r>
            <a:r>
              <a:rPr lang="en-US" altLang="ja-JP"/>
              <a:t> </a:t>
            </a:r>
            <a:endParaRPr lang="en-US" altLang="ja-JP"/>
          </a:p>
        </p:txBody>
      </p:sp>
      <p:sp>
        <p:nvSpPr>
          <p:cNvPr id="3" name="テキストボックス 2"/>
          <p:cNvSpPr txBox="1"/>
          <p:nvPr/>
        </p:nvSpPr>
        <p:spPr>
          <a:xfrm>
            <a:off x="397510" y="1846580"/>
            <a:ext cx="5467985" cy="1188720"/>
          </a:xfrm>
          <a:prstGeom prst="rect">
            <a:avLst/>
          </a:prstGeom>
          <a:noFill/>
        </p:spPr>
        <p:txBody>
          <a:bodyPr wrap="square" rtlCol="0">
            <a:spAutoFit/>
          </a:bodyPr>
          <a:p>
            <a:r>
              <a:rPr lang="ja-JP" altLang="en-US"/>
              <a:t>具体的な変更点</a:t>
            </a:r>
            <a:endParaRPr lang="ja-JP" altLang="en-US"/>
          </a:p>
          <a:p>
            <a:pPr marL="285750" indent="-285750">
              <a:buFont typeface="Arial" charset="0"/>
              <a:buChar char="•"/>
            </a:pPr>
            <a:r>
              <a:rPr lang="ja-JP" altLang="en-US"/>
              <a:t>トップメニューのプルダウン化</a:t>
            </a:r>
            <a:endParaRPr lang="ja-JP" altLang="en-US"/>
          </a:p>
          <a:p>
            <a:pPr marL="285750" indent="-285750">
              <a:buFont typeface="Arial" charset="0"/>
              <a:buChar char="•"/>
            </a:pPr>
            <a:r>
              <a:rPr lang="ja-JP" altLang="en-US"/>
              <a:t>商品画像のレイアウトのレスポンシブ化</a:t>
            </a:r>
            <a:endParaRPr lang="ja-JP" altLang="en-US"/>
          </a:p>
          <a:p>
            <a:pPr marL="285750" indent="-285750">
              <a:buFont typeface="Arial" charset="0"/>
              <a:buChar char="•"/>
            </a:pPr>
            <a:r>
              <a:rPr lang="ja-JP" altLang="en-US"/>
              <a:t>その他、デザインの最適化</a:t>
            </a:r>
            <a:endParaRPr lang="ja-JP" altLang="en-US"/>
          </a:p>
        </p:txBody>
      </p:sp>
    </p:spTree>
  </p:cSld>
  <p:clrMapOvr>
    <a:masterClrMapping/>
  </p:clrMapOvr>
</p:sld>
</file>

<file path=ppt/theme/theme1.xml><?xml version="1.0" encoding="utf-8"?>
<a:theme xmlns:a="http://schemas.openxmlformats.org/drawingml/2006/main" name="標準デザイン">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ＭＳ Ｐゴシック"/>
        <a:cs typeface=""/>
      </a:majorFont>
      <a:minorFont>
        <a:latin typeface="Arial"/>
        <a:ea typeface="ＭＳ Ｐゴシック"/>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7F7FF"/>
        </a:lt1>
        <a:dk2>
          <a:srgbClr val="000000"/>
        </a:dk2>
        <a:lt2>
          <a:srgbClr val="808080"/>
        </a:lt2>
        <a:accent1>
          <a:srgbClr val="7DB6EF"/>
        </a:accent1>
        <a:accent2>
          <a:srgbClr val="C0504D"/>
        </a:accent2>
        <a:accent3>
          <a:srgbClr val="FAFA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Words>
  <Application>Kingsoft Office WPP</Application>
  <PresentationFormat>宽屏</PresentationFormat>
  <Paragraphs>11</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標準デザイン</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c:creator>
  <cp:lastModifiedBy>internous</cp:lastModifiedBy>
  <cp:revision>8</cp:revision>
  <dcterms:created xsi:type="dcterms:W3CDTF">2016-03-28T10:14:00Z</dcterms:created>
  <dcterms:modified xsi:type="dcterms:W3CDTF">2016-05-23T02:13:14Z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1041-10.8.0.5416</vt:lpwstr>
  </property>
</Properties>
</file>