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購入完了画面にてページ更新を行った場合、チケット購入が重複してしまうため</a:t>
            </a:r>
            <a:endParaRPr lang="ja-JP" altLang="en-US"/>
          </a:p>
          <a:p>
            <a:r>
              <a:rPr lang="ja-JP" altLang="en-US"/>
              <a:t>重複を防ぐための仕様変更。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98755" y="257175"/>
            <a:ext cx="11599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-0031 </a:t>
            </a:r>
            <a:r>
              <a:rPr lang="ja-JP" altLang="en-US" b="1"/>
              <a:t>購入完了画面にてページ更新した場合、購入重複を防ぐ仕様変更の件</a:t>
            </a:r>
            <a:endParaRPr lang="ja-JP" altLang="en-US" b="1"/>
          </a:p>
        </p:txBody>
      </p:sp>
      <p:pic>
        <p:nvPicPr>
          <p:cNvPr id="14" name="図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481455"/>
            <a:ext cx="8789035" cy="4448810"/>
          </a:xfrm>
          <a:prstGeom prst="rect">
            <a:avLst/>
          </a:prstGeom>
        </p:spPr>
      </p:pic>
      <p:sp>
        <p:nvSpPr>
          <p:cNvPr id="15" name="四角形 14"/>
          <p:cNvSpPr/>
          <p:nvPr/>
        </p:nvSpPr>
        <p:spPr>
          <a:xfrm>
            <a:off x="5558155" y="2795270"/>
            <a:ext cx="2147570" cy="8845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3200">
                <a:solidFill>
                  <a:schemeClr val="accent4"/>
                </a:solidFill>
                <a:uFillTx/>
              </a:rPr>
              <a:t>ページ</a:t>
            </a:r>
            <a:r>
              <a:rPr lang="ja-JP" altLang="en-US" sz="3200">
                <a:solidFill>
                  <a:schemeClr val="accent4"/>
                </a:solidFill>
                <a:uFillTx/>
              </a:rPr>
              <a:t>更新</a:t>
            </a:r>
            <a:endParaRPr lang="ja-JP" altLang="en-US" sz="3200">
              <a:solidFill>
                <a:schemeClr val="accent4"/>
              </a:solidFill>
              <a:uFillTx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7705725" y="3237865"/>
            <a:ext cx="1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 16"/>
          <p:cNvSpPr/>
          <p:nvPr/>
        </p:nvSpPr>
        <p:spPr>
          <a:xfrm>
            <a:off x="9013190" y="2617470"/>
            <a:ext cx="3045460" cy="1131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accent4"/>
                </a:solidFill>
                <a:uFillTx/>
              </a:rPr>
              <a:t>更新不可能もしくは、</a:t>
            </a:r>
            <a:endParaRPr lang="ja-JP" altLang="en-US">
              <a:solidFill>
                <a:schemeClr val="accent4"/>
              </a:solidFill>
              <a:uFillTx/>
            </a:endParaRPr>
          </a:p>
          <a:p>
            <a:pPr algn="ctr"/>
            <a:r>
              <a:rPr lang="ja-JP" altLang="en-US">
                <a:solidFill>
                  <a:schemeClr val="accent4"/>
                </a:solidFill>
                <a:uFillTx/>
              </a:rPr>
              <a:t>更新する場合のアラート表示</a:t>
            </a:r>
            <a:endParaRPr lang="ja-JP" altLang="en-US">
              <a:solidFill>
                <a:schemeClr val="accent4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Kingsoft Office WPP</Application>
  <PresentationFormat>宽屏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標準デザイン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15</cp:revision>
  <dcterms:created xsi:type="dcterms:W3CDTF">2016-03-28T10:14:00Z</dcterms:created>
  <dcterms:modified xsi:type="dcterms:W3CDTF">2016-05-23T02:58:42Z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