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705" y="95568"/>
            <a:ext cx="10972800" cy="1143000"/>
          </a:xfrm>
        </p:spPr>
        <p:txBody>
          <a:bodyPr/>
          <a:p>
            <a:pPr algn="l"/>
            <a:r>
              <a:rPr lang="ja-JP" altLang="en-US" sz="2000" b="1">
                <a:sym typeface="+mn-ea"/>
              </a:rPr>
              <a:t>案件番号</a:t>
            </a:r>
            <a:r>
              <a:rPr lang="en-US" altLang="ja-JP" sz="2000" b="1">
                <a:sym typeface="+mn-ea"/>
              </a:rPr>
              <a:t>-0032 </a:t>
            </a:r>
            <a:r>
              <a:rPr lang="ja-JP" altLang="en-US" sz="2000" b="1">
                <a:sym typeface="+mn-ea"/>
              </a:rPr>
              <a:t>マイページにおけるバグの修正の件</a:t>
            </a:r>
            <a:r>
              <a:rPr lang="en-US" altLang="ja-JP" sz="2000">
                <a:sym typeface="+mn-ea"/>
              </a:rPr>
              <a:t> </a:t>
            </a:r>
            <a:endParaRPr lang="en-US" altLang="ja-JP" sz="2000"/>
          </a:p>
          <a:p>
            <a:pPr algn="l"/>
            <a:endParaRPr lang="ja-JP" altLang="en-US" sz="2000"/>
          </a:p>
        </p:txBody>
      </p:sp>
      <p:pic>
        <p:nvPicPr>
          <p:cNvPr id="6" name="コンテンツプレースホルダ 5" descr="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6760" y="2033905"/>
            <a:ext cx="3156585" cy="4511040"/>
          </a:xfrm>
          <a:prstGeom prst="rect">
            <a:avLst/>
          </a:prstGeom>
        </p:spPr>
      </p:pic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699770"/>
            <a:ext cx="12155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コンテンツプレースホルダ 6" descr="b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96055" y="2101215"/>
            <a:ext cx="3741420" cy="4621530"/>
          </a:xfrm>
          <a:prstGeom prst="rect">
            <a:avLst/>
          </a:prstGeom>
        </p:spPr>
      </p:pic>
      <p:pic>
        <p:nvPicPr>
          <p:cNvPr id="8" name="図形 7" descr="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65" y="2158365"/>
            <a:ext cx="4061460" cy="4622165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02330" y="4719320"/>
            <a:ext cx="915670" cy="0"/>
          </a:xfrm>
          <a:prstGeom prst="straightConnector1">
            <a:avLst/>
          </a:prstGeom>
          <a:ln w="603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415530" y="4730750"/>
            <a:ext cx="892175" cy="12065"/>
          </a:xfrm>
          <a:prstGeom prst="straightConnector1">
            <a:avLst/>
          </a:prstGeom>
          <a:ln w="603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4318000" y="5400040"/>
            <a:ext cx="3227070" cy="365760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ja-JP" altLang="en-US">
                <a:solidFill>
                  <a:srgbClr val="FF0000"/>
                </a:solidFill>
              </a:rPr>
              <a:t>購入履歴のずれをなくす</a:t>
            </a:r>
            <a:endParaRPr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コネクタ 12"/>
          <p:cNvCxnSpPr>
            <a:endCxn id="2" idx="2"/>
          </p:cNvCxnSpPr>
          <p:nvPr/>
        </p:nvCxnSpPr>
        <p:spPr>
          <a:xfrm flipV="1">
            <a:off x="128270" y="1238885"/>
            <a:ext cx="553783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ボックス 2"/>
          <p:cNvSpPr txBox="1"/>
          <p:nvPr/>
        </p:nvSpPr>
        <p:spPr>
          <a:xfrm>
            <a:off x="107315" y="812800"/>
            <a:ext cx="7438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マイページに表示される購入履歴が少しずつずれている。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案件番号-0032 マイページにおけるバグの修正の件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2016-05-23T06:15:24Z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