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当該サイトを一新させるため、ログインページを新しく作成する。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-0033 </a:t>
            </a:r>
            <a:r>
              <a:rPr lang="ja-JP" altLang="en-US" b="1"/>
              <a:t>ログイン画面を作成する件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2" name="図形 1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1266190"/>
            <a:ext cx="4715510" cy="4448810"/>
          </a:xfrm>
          <a:prstGeom prst="rect">
            <a:avLst/>
          </a:prstGeom>
        </p:spPr>
      </p:pic>
      <p:pic>
        <p:nvPicPr>
          <p:cNvPr id="10" name="図形 9" descr="ログイン画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270" y="1296670"/>
            <a:ext cx="3557270" cy="4446905"/>
          </a:xfrm>
          <a:prstGeom prst="rect">
            <a:avLst/>
          </a:prstGeom>
        </p:spPr>
      </p:pic>
      <p:sp>
        <p:nvSpPr>
          <p:cNvPr id="15" name="四角形 14"/>
          <p:cNvSpPr/>
          <p:nvPr/>
        </p:nvSpPr>
        <p:spPr>
          <a:xfrm>
            <a:off x="3512185" y="3853180"/>
            <a:ext cx="2113280" cy="8121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7" name="テキストボックス 16"/>
          <p:cNvSpPr txBox="1"/>
          <p:nvPr/>
        </p:nvSpPr>
        <p:spPr>
          <a:xfrm>
            <a:off x="3727450" y="4079875"/>
            <a:ext cx="16675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>
                <a:sym typeface="+mn-ea"/>
              </a:rPr>
              <a:t>旧ログイン画面</a:t>
            </a:r>
            <a:endParaRPr lang="ja-JP" altLang="en-US"/>
          </a:p>
        </p:txBody>
      </p:sp>
      <p:sp>
        <p:nvSpPr>
          <p:cNvPr id="20" name="四角形 19"/>
          <p:cNvSpPr/>
          <p:nvPr/>
        </p:nvSpPr>
        <p:spPr>
          <a:xfrm>
            <a:off x="6827520" y="3860800"/>
            <a:ext cx="2113280" cy="8121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1" name="テキストボックス 20"/>
          <p:cNvSpPr txBox="1"/>
          <p:nvPr/>
        </p:nvSpPr>
        <p:spPr>
          <a:xfrm>
            <a:off x="7042785" y="4087495"/>
            <a:ext cx="16675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>
                <a:sym typeface="+mn-ea"/>
              </a:rPr>
              <a:t>新</a:t>
            </a:r>
            <a:r>
              <a:rPr lang="ja-JP" altLang="en-US">
                <a:sym typeface="+mn-ea"/>
              </a:rPr>
              <a:t>ログイン画面</a:t>
            </a:r>
            <a:endParaRPr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648325" y="4259580"/>
            <a:ext cx="1202055" cy="76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10</cp:revision>
  <dcterms:created xsi:type="dcterms:W3CDTF">2016-03-28T10:14:00Z</dcterms:created>
  <dcterms:modified xsi:type="dcterms:W3CDTF">2016-05-23T06:47:18Z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