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F1FFE2-7EEC-412C-802C-6711DEB0A98D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00E365-854E-4DD7-A3B8-9E56379337CA}" type="slidenum">
              <a:rPr kumimoji="1" lang="ja-JP" altLang="en-US" smtClean="0"/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5F93F1-D337-477A-B98A-83DE47DDB92A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2EF2D7-A99A-4AC5-BC01-384F23EAC7CE}" type="slidenum">
              <a:rPr kumimoji="1" lang="ja-JP" altLang="en-US" smtClean="0"/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スライドイメージプレースホルダ 1"/>
          <p:cNvSpPr/>
          <p:nvPr>
            <p:ph type="sldImg" idx="2"/>
          </p:nvPr>
        </p:nvSpPr>
        <p:spPr/>
      </p:sp>
      <p:sp>
        <p:nvSpPr>
          <p:cNvPr id="3" name="文字列プレースホルダ 2"/>
          <p:cNvSpPr/>
          <p:nvPr>
            <p:ph type="body" idx="3"/>
          </p:nvPr>
        </p:nvSpPr>
        <p:spPr/>
        <p:txBody>
          <a:bodyPr/>
          <a:p>
            <a:endParaRPr lang="ja-JP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dirty="0" smtClean="0"/>
              <a:t>マスタ サブタイトルの書式設定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図形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65705" y="1464945"/>
            <a:ext cx="7238365" cy="4647565"/>
          </a:xfrm>
          <a:prstGeom prst="rect">
            <a:avLst/>
          </a:prstGeom>
        </p:spPr>
      </p:pic>
      <p:sp>
        <p:nvSpPr>
          <p:cNvPr id="5" name="テキストボックス 4"/>
          <p:cNvSpPr txBox="1"/>
          <p:nvPr/>
        </p:nvSpPr>
        <p:spPr>
          <a:xfrm>
            <a:off x="285115" y="666115"/>
            <a:ext cx="8329295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en-US"/>
              <a:t>当該サイトのマイページを閲覧・変更する際に閲覧が可能になっている。</a:t>
            </a:r>
            <a:endParaRPr lang="ja-JP" altLang="en-US"/>
          </a:p>
          <a:p>
            <a:r>
              <a:rPr lang="ja-JP" altLang="en-US"/>
              <a:t>セキュリティを向上させるため、今回パスワードを再入力する画面を</a:t>
            </a:r>
            <a:r>
              <a:rPr lang="ja-JP" altLang="en-US"/>
              <a:t>新しく追加する。</a:t>
            </a:r>
            <a:endParaRPr lang="ja-JP" altLang="en-US"/>
          </a:p>
        </p:txBody>
      </p:sp>
      <p:cxnSp>
        <p:nvCxnSpPr>
          <p:cNvPr id="6" name="直線コネクタ 5"/>
          <p:cNvCxnSpPr/>
          <p:nvPr/>
        </p:nvCxnSpPr>
        <p:spPr>
          <a:xfrm flipV="1">
            <a:off x="31115" y="634365"/>
            <a:ext cx="12171045" cy="10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/>
        </p:nvCxnSpPr>
        <p:spPr>
          <a:xfrm flipV="1">
            <a:off x="-21590" y="6476365"/>
            <a:ext cx="12171045" cy="10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フッタープレースホルダ 7"/>
          <p:cNvSpPr>
            <a:spLocks noGrp="1"/>
          </p:cNvSpPr>
          <p:nvPr>
            <p:ph type="ftr" sz="quarter" idx="11"/>
          </p:nvPr>
        </p:nvSpPr>
        <p:spPr>
          <a:xfrm>
            <a:off x="7225030" y="6483985"/>
            <a:ext cx="4960620" cy="365125"/>
          </a:xfrm>
        </p:spPr>
        <p:txBody>
          <a:bodyPr/>
          <a:p>
            <a:r>
              <a:rPr kumimoji="1" lang="en-US" altLang="ja-JP"/>
              <a:t>2016 </a:t>
            </a:r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9" name="テキストボックス 8"/>
          <p:cNvSpPr txBox="1"/>
          <p:nvPr/>
        </p:nvSpPr>
        <p:spPr>
          <a:xfrm>
            <a:off x="163195" y="257175"/>
            <a:ext cx="115995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en-US" b="1"/>
              <a:t>案件番号</a:t>
            </a:r>
            <a:r>
              <a:rPr lang="en-US" altLang="ja-JP" b="1"/>
              <a:t>-0017 </a:t>
            </a:r>
            <a:r>
              <a:rPr lang="ja-JP" altLang="en-US" b="1"/>
              <a:t>マイページ閲覧・変更</a:t>
            </a:r>
            <a:r>
              <a:rPr lang="ja-JP" altLang="en-US" b="1"/>
              <a:t>におけるパスワード</a:t>
            </a:r>
            <a:r>
              <a:rPr lang="en-US" altLang="ja-JP" b="1"/>
              <a:t>入力</a:t>
            </a:r>
            <a:r>
              <a:rPr lang="ja-JP" altLang="en-US" b="1"/>
              <a:t>画面追加の件</a:t>
            </a:r>
            <a:r>
              <a:rPr lang="en-US" altLang="ja-JP"/>
              <a:t> </a:t>
            </a:r>
            <a:endParaRPr lang="en-US" altLang="ja-JP"/>
          </a:p>
        </p:txBody>
      </p:sp>
      <p:sp>
        <p:nvSpPr>
          <p:cNvPr id="10" name="四角形 9"/>
          <p:cNvSpPr/>
          <p:nvPr/>
        </p:nvSpPr>
        <p:spPr>
          <a:xfrm>
            <a:off x="5417820" y="5233670"/>
            <a:ext cx="1307465" cy="461010"/>
          </a:xfrm>
          <a:prstGeom prst="rect">
            <a:avLst/>
          </a:prstGeom>
          <a:noFill/>
          <a:ln w="4445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ja-JP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130</Words>
  <Application>Kingsoft Office WPP</Application>
  <PresentationFormat>宽屏</PresentationFormat>
  <Paragraphs>7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テーマ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internous</dc:creator>
  <cp:lastModifiedBy>internous</cp:lastModifiedBy>
  <cp:revision>2</cp:revision>
  <dcterms:created xsi:type="dcterms:W3CDTF">2016-03-28T10:14:00Z</dcterms:created>
  <dcterms:modified xsi:type="dcterms:W3CDTF">2016-04-28T08:24:31Z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1041-10.8.0.5423</vt:lpwstr>
  </property>
</Properties>
</file>