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42240" y="27876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 </a:t>
            </a:r>
            <a:r>
              <a:rPr lang="ja-JP" altLang="en-US" b="1"/>
              <a:t>全画面</a:t>
            </a:r>
            <a:r>
              <a:rPr lang="ja-JP" altLang="en-US" b="1"/>
              <a:t>モバイル化を行う</a:t>
            </a:r>
            <a:r>
              <a:rPr lang="ja-JP" altLang="en-US" b="1"/>
              <a:t>。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3" name="図形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857885"/>
            <a:ext cx="5838825" cy="5043805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64860" y="1654810"/>
            <a:ext cx="537210" cy="537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0" name="四角形 9"/>
          <p:cNvSpPr/>
          <p:nvPr/>
        </p:nvSpPr>
        <p:spPr>
          <a:xfrm>
            <a:off x="7059930" y="878840"/>
            <a:ext cx="3134995" cy="50152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2" name="四角形 11"/>
          <p:cNvSpPr/>
          <p:nvPr/>
        </p:nvSpPr>
        <p:spPr>
          <a:xfrm>
            <a:off x="7167880" y="1021715"/>
            <a:ext cx="2836545" cy="273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7266305" y="1016635"/>
            <a:ext cx="2894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>
                <a:solidFill>
                  <a:schemeClr val="bg1"/>
                </a:solidFill>
              </a:rPr>
              <a:t>TOP|</a:t>
            </a:r>
            <a:r>
              <a:rPr lang="ja-JP" altLang="en-US" sz="1400">
                <a:solidFill>
                  <a:schemeClr val="bg1"/>
                </a:solidFill>
              </a:rPr>
              <a:t>上映一覧</a:t>
            </a:r>
            <a:r>
              <a:rPr lang="en-US" altLang="ja-JP" sz="1400">
                <a:solidFill>
                  <a:schemeClr val="bg1"/>
                </a:solidFill>
              </a:rPr>
              <a:t>|</a:t>
            </a:r>
            <a:r>
              <a:rPr lang="ja-JP" altLang="en-US" sz="1400">
                <a:solidFill>
                  <a:schemeClr val="bg1"/>
                </a:solidFill>
              </a:rPr>
              <a:t>ログイン</a:t>
            </a:r>
            <a:r>
              <a:rPr lang="en-US" altLang="ja-JP" sz="1400">
                <a:solidFill>
                  <a:schemeClr val="bg1"/>
                </a:solidFill>
              </a:rPr>
              <a:t>|</a:t>
            </a:r>
            <a:r>
              <a:rPr lang="ja-JP" altLang="en-US" sz="1400">
                <a:solidFill>
                  <a:schemeClr val="bg1"/>
                </a:solidFill>
              </a:rPr>
              <a:t>新規登録</a:t>
            </a:r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15" name="四角形 14"/>
          <p:cNvSpPr/>
          <p:nvPr/>
        </p:nvSpPr>
        <p:spPr>
          <a:xfrm>
            <a:off x="7168515" y="1339215"/>
            <a:ext cx="2836545" cy="3140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6" name="四角形 15"/>
          <p:cNvSpPr/>
          <p:nvPr/>
        </p:nvSpPr>
        <p:spPr>
          <a:xfrm>
            <a:off x="7171055" y="4609465"/>
            <a:ext cx="2836545" cy="11626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7" name="図形 1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55" y="1430020"/>
            <a:ext cx="1206500" cy="904875"/>
          </a:xfrm>
          <a:prstGeom prst="rect">
            <a:avLst/>
          </a:prstGeom>
        </p:spPr>
      </p:pic>
      <p:pic>
        <p:nvPicPr>
          <p:cNvPr id="18" name="図形 1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90" y="2435225"/>
            <a:ext cx="1206500" cy="904875"/>
          </a:xfrm>
          <a:prstGeom prst="rect">
            <a:avLst/>
          </a:prstGeom>
        </p:spPr>
      </p:pic>
      <p:pic>
        <p:nvPicPr>
          <p:cNvPr id="19" name="図形 18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925" y="3430270"/>
            <a:ext cx="1206500" cy="904875"/>
          </a:xfrm>
          <a:prstGeom prst="rect">
            <a:avLst/>
          </a:prstGeom>
        </p:spPr>
      </p:pic>
      <p:sp>
        <p:nvSpPr>
          <p:cNvPr id="20" name="テキストボックス 19"/>
          <p:cNvSpPr txBox="1"/>
          <p:nvPr/>
        </p:nvSpPr>
        <p:spPr>
          <a:xfrm>
            <a:off x="8568055" y="1503680"/>
            <a:ext cx="9366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1000">
                <a:solidFill>
                  <a:schemeClr val="bg1"/>
                </a:solidFill>
              </a:rPr>
              <a:t>夏の星座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ja-JP" altLang="en-US" sz="1000">
                <a:solidFill>
                  <a:schemeClr val="bg1"/>
                </a:solidFill>
              </a:rPr>
              <a:t>説明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en-US" altLang="ja-JP" sz="1000">
                <a:solidFill>
                  <a:schemeClr val="bg1"/>
                </a:solidFill>
              </a:rPr>
              <a:t>Buy now!</a:t>
            </a:r>
            <a:endParaRPr lang="en-US" altLang="ja-JP" sz="1000">
              <a:solidFill>
                <a:schemeClr val="bg1"/>
              </a:solidFill>
            </a:endParaRPr>
          </a:p>
        </p:txBody>
      </p:sp>
      <p:sp>
        <p:nvSpPr>
          <p:cNvPr id="21" name="テキストボックス 20"/>
          <p:cNvSpPr txBox="1"/>
          <p:nvPr/>
        </p:nvSpPr>
        <p:spPr>
          <a:xfrm>
            <a:off x="8570595" y="2541270"/>
            <a:ext cx="9366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1000">
                <a:solidFill>
                  <a:schemeClr val="bg1"/>
                </a:solidFill>
              </a:rPr>
              <a:t>夏の星座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ja-JP" altLang="en-US" sz="1000">
                <a:solidFill>
                  <a:schemeClr val="bg1"/>
                </a:solidFill>
              </a:rPr>
              <a:t>説明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en-US" altLang="ja-JP" sz="1000">
                <a:solidFill>
                  <a:schemeClr val="bg1"/>
                </a:solidFill>
              </a:rPr>
              <a:t>Buy now!</a:t>
            </a:r>
            <a:endParaRPr lang="en-US" altLang="ja-JP" sz="1000">
              <a:solidFill>
                <a:schemeClr val="bg1"/>
              </a:solidFill>
            </a:endParaRPr>
          </a:p>
        </p:txBody>
      </p:sp>
      <p:sp>
        <p:nvSpPr>
          <p:cNvPr id="22" name="テキストボックス 21"/>
          <p:cNvSpPr txBox="1"/>
          <p:nvPr/>
        </p:nvSpPr>
        <p:spPr>
          <a:xfrm>
            <a:off x="8580755" y="3514090"/>
            <a:ext cx="9366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1000">
                <a:solidFill>
                  <a:schemeClr val="bg1"/>
                </a:solidFill>
              </a:rPr>
              <a:t>夏の星座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ja-JP" altLang="en-US" sz="1000">
                <a:solidFill>
                  <a:schemeClr val="bg1"/>
                </a:solidFill>
              </a:rPr>
              <a:t>説明</a:t>
            </a:r>
            <a:endParaRPr lang="ja-JP" altLang="en-US" sz="1000">
              <a:solidFill>
                <a:schemeClr val="bg1"/>
              </a:solidFill>
            </a:endParaRPr>
          </a:p>
          <a:p>
            <a:pPr algn="l"/>
            <a:endParaRPr lang="ja-JP" altLang="en-US" sz="1000">
              <a:solidFill>
                <a:schemeClr val="bg1"/>
              </a:solidFill>
            </a:endParaRPr>
          </a:p>
          <a:p>
            <a:pPr algn="l"/>
            <a:r>
              <a:rPr lang="en-US" altLang="ja-JP" sz="1000">
                <a:solidFill>
                  <a:schemeClr val="bg1"/>
                </a:solidFill>
              </a:rPr>
              <a:t>Buy now!</a:t>
            </a:r>
            <a:endParaRPr lang="en-US" altLang="ja-JP" sz="1000">
              <a:solidFill>
                <a:schemeClr val="bg1"/>
              </a:solidFill>
            </a:endParaRPr>
          </a:p>
        </p:txBody>
      </p:sp>
      <p:pic>
        <p:nvPicPr>
          <p:cNvPr id="23" name="図形 22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880" y="4774565"/>
            <a:ext cx="1206500" cy="904875"/>
          </a:xfrm>
          <a:prstGeom prst="rect">
            <a:avLst/>
          </a:prstGeom>
        </p:spPr>
      </p:pic>
      <p:sp>
        <p:nvSpPr>
          <p:cNvPr id="24" name="テキストボックス 23"/>
          <p:cNvSpPr txBox="1"/>
          <p:nvPr/>
        </p:nvSpPr>
        <p:spPr>
          <a:xfrm>
            <a:off x="8582025" y="4837430"/>
            <a:ext cx="93662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en-US" sz="1000">
                <a:solidFill>
                  <a:schemeClr val="bg1"/>
                </a:solidFill>
              </a:rPr>
              <a:t>会場案内</a:t>
            </a:r>
            <a:endParaRPr lang="ja-JP" alt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Kingsoft Office WPP</Application>
  <PresentationFormat>宽屏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2016-06-03T03:03:40Z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