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719455"/>
            <a:ext cx="6716395" cy="5577205"/>
          </a:xfrm>
          <a:prstGeom prst="rect">
            <a:avLst/>
          </a:prstGeom>
        </p:spPr>
      </p:pic>
      <p:sp>
        <p:nvSpPr>
          <p:cNvPr id="11" name="四角形 10"/>
          <p:cNvSpPr/>
          <p:nvPr/>
        </p:nvSpPr>
        <p:spPr>
          <a:xfrm>
            <a:off x="3538855" y="3693160"/>
            <a:ext cx="2413000" cy="15557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-0030 </a:t>
            </a:r>
            <a:r>
              <a:rPr lang="ja-JP" altLang="en-US" b="1"/>
              <a:t>モーダルウインドウに購入フォームを追加す</a:t>
            </a:r>
            <a:r>
              <a:rPr lang="ja-JP" altLang="en-US" b="1"/>
              <a:t>る</a:t>
            </a:r>
            <a:r>
              <a:rPr lang="en-US" altLang="ja-JP"/>
              <a:t> </a:t>
            </a:r>
            <a:endParaRPr lang="en-US" altLang="ja-JP"/>
          </a:p>
        </p:txBody>
      </p:sp>
      <p:grpSp>
        <p:nvGrpSpPr>
          <p:cNvPr id="23" name="グループ化 22"/>
          <p:cNvGrpSpPr/>
          <p:nvPr/>
        </p:nvGrpSpPr>
        <p:grpSpPr>
          <a:xfrm>
            <a:off x="3724910" y="3820795"/>
            <a:ext cx="952500" cy="365760"/>
            <a:chOff x="5899" y="6117"/>
            <a:chExt cx="1500" cy="576"/>
          </a:xfrm>
        </p:grpSpPr>
        <p:sp>
          <p:nvSpPr>
            <p:cNvPr id="14" name="四角形 13"/>
            <p:cNvSpPr/>
            <p:nvPr/>
          </p:nvSpPr>
          <p:spPr>
            <a:xfrm>
              <a:off x="5899" y="6149"/>
              <a:ext cx="1500" cy="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2" name="テキストボックス 21"/>
            <p:cNvSpPr txBox="1"/>
            <p:nvPr/>
          </p:nvSpPr>
          <p:spPr>
            <a:xfrm>
              <a:off x="6132" y="61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>
                  <a:solidFill>
                    <a:schemeClr val="bg1"/>
                  </a:solidFill>
                </a:rPr>
                <a:t>日付</a:t>
              </a:r>
              <a:endParaRPr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四角形 23"/>
          <p:cNvSpPr/>
          <p:nvPr/>
        </p:nvSpPr>
        <p:spPr>
          <a:xfrm>
            <a:off x="4720590" y="3840480"/>
            <a:ext cx="1047750" cy="2959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5" name="四角形 24"/>
          <p:cNvSpPr/>
          <p:nvPr/>
        </p:nvSpPr>
        <p:spPr>
          <a:xfrm>
            <a:off x="4785995" y="3909695"/>
            <a:ext cx="929640" cy="1600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5525135" y="3917315"/>
            <a:ext cx="149225" cy="137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722370" y="4145915"/>
            <a:ext cx="952500" cy="365760"/>
            <a:chOff x="5899" y="6117"/>
            <a:chExt cx="1500" cy="576"/>
          </a:xfrm>
        </p:grpSpPr>
        <p:sp>
          <p:nvSpPr>
            <p:cNvPr id="28" name="四角形 27"/>
            <p:cNvSpPr/>
            <p:nvPr/>
          </p:nvSpPr>
          <p:spPr>
            <a:xfrm>
              <a:off x="5899" y="6149"/>
              <a:ext cx="1500" cy="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29" name="テキストボックス 28"/>
            <p:cNvSpPr txBox="1"/>
            <p:nvPr/>
          </p:nvSpPr>
          <p:spPr>
            <a:xfrm>
              <a:off x="6132" y="61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>
                  <a:solidFill>
                    <a:schemeClr val="bg1"/>
                  </a:solidFill>
                </a:rPr>
                <a:t>時間</a:t>
              </a:r>
              <a:endParaRPr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四角形 29"/>
          <p:cNvSpPr/>
          <p:nvPr/>
        </p:nvSpPr>
        <p:spPr>
          <a:xfrm>
            <a:off x="4718050" y="4165600"/>
            <a:ext cx="1047750" cy="2959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1" name="四角形 30"/>
          <p:cNvSpPr/>
          <p:nvPr/>
        </p:nvSpPr>
        <p:spPr>
          <a:xfrm>
            <a:off x="4783455" y="4234815"/>
            <a:ext cx="929640" cy="1600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2" name="二等辺三角形 31"/>
          <p:cNvSpPr/>
          <p:nvPr/>
        </p:nvSpPr>
        <p:spPr>
          <a:xfrm rot="10800000">
            <a:off x="5522595" y="4242435"/>
            <a:ext cx="149225" cy="137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3727450" y="4471035"/>
            <a:ext cx="952500" cy="365760"/>
            <a:chOff x="5899" y="6117"/>
            <a:chExt cx="1500" cy="576"/>
          </a:xfrm>
        </p:grpSpPr>
        <p:sp>
          <p:nvSpPr>
            <p:cNvPr id="34" name="四角形 33"/>
            <p:cNvSpPr/>
            <p:nvPr/>
          </p:nvSpPr>
          <p:spPr>
            <a:xfrm>
              <a:off x="5899" y="6149"/>
              <a:ext cx="1500" cy="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35" name="テキストボックス 34"/>
            <p:cNvSpPr txBox="1"/>
            <p:nvPr/>
          </p:nvSpPr>
          <p:spPr>
            <a:xfrm>
              <a:off x="6132" y="61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>
                  <a:solidFill>
                    <a:schemeClr val="bg1"/>
                  </a:solidFill>
                </a:rPr>
                <a:t>枚数</a:t>
              </a:r>
              <a:endParaRPr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四角形 35"/>
          <p:cNvSpPr/>
          <p:nvPr/>
        </p:nvSpPr>
        <p:spPr>
          <a:xfrm>
            <a:off x="4723130" y="4490720"/>
            <a:ext cx="1047750" cy="29591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7" name="四角形 36"/>
          <p:cNvSpPr/>
          <p:nvPr/>
        </p:nvSpPr>
        <p:spPr>
          <a:xfrm>
            <a:off x="4788535" y="4559935"/>
            <a:ext cx="929640" cy="1600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8" name="二等辺三角形 37"/>
          <p:cNvSpPr/>
          <p:nvPr/>
        </p:nvSpPr>
        <p:spPr>
          <a:xfrm rot="10800000">
            <a:off x="5527675" y="4567555"/>
            <a:ext cx="149225" cy="137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45" name="グループ化 44"/>
          <p:cNvGrpSpPr/>
          <p:nvPr/>
        </p:nvGrpSpPr>
        <p:grpSpPr>
          <a:xfrm>
            <a:off x="4804410" y="4839335"/>
            <a:ext cx="952500" cy="365760"/>
            <a:chOff x="5899" y="6117"/>
            <a:chExt cx="1500" cy="576"/>
          </a:xfrm>
        </p:grpSpPr>
        <p:sp>
          <p:nvSpPr>
            <p:cNvPr id="46" name="四角形 45"/>
            <p:cNvSpPr/>
            <p:nvPr/>
          </p:nvSpPr>
          <p:spPr>
            <a:xfrm>
              <a:off x="5899" y="6149"/>
              <a:ext cx="1500" cy="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47" name="テキストボックス 46"/>
            <p:cNvSpPr txBox="1"/>
            <p:nvPr/>
          </p:nvSpPr>
          <p:spPr>
            <a:xfrm>
              <a:off x="6132" y="61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>
                  <a:solidFill>
                    <a:schemeClr val="bg1"/>
                  </a:solidFill>
                </a:rPr>
                <a:t>購入</a:t>
              </a:r>
              <a:endParaRPr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テキストボックス 47"/>
          <p:cNvSpPr txBox="1"/>
          <p:nvPr/>
        </p:nvSpPr>
        <p:spPr>
          <a:xfrm>
            <a:off x="7206615" y="793750"/>
            <a:ext cx="23190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太枠</a:t>
            </a:r>
            <a:r>
              <a:rPr lang="ja-JP" altLang="en-US"/>
              <a:t>部分を作成する。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Kingsoft Office WPP</Application>
  <PresentationFormat>宽屏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12</cp:revision>
  <dcterms:created xsi:type="dcterms:W3CDTF">2016-03-28T10:14:00Z</dcterms:created>
  <dcterms:modified xsi:type="dcterms:W3CDTF">2016-06-16T07:27:59Z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