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42240" y="27876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-001 </a:t>
            </a:r>
            <a:r>
              <a:rPr lang="ja-JP" altLang="en-US" b="1"/>
              <a:t>デザインを一新させる。　</a:t>
            </a:r>
            <a:r>
              <a:rPr lang="en-US" altLang="ja-JP" b="1"/>
              <a:t>top</a:t>
            </a:r>
            <a:r>
              <a:rPr lang="ja-JP" altLang="en-US" b="1"/>
              <a:t>作成</a:t>
            </a:r>
            <a:r>
              <a:rPr lang="en-US" altLang="ja-JP"/>
              <a:t> </a:t>
            </a:r>
            <a:endParaRPr lang="en-US" altLang="ja-JP"/>
          </a:p>
        </p:txBody>
      </p:sp>
      <p:pic>
        <p:nvPicPr>
          <p:cNvPr id="14" name="図形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540" y="906145"/>
            <a:ext cx="4572635" cy="5138420"/>
          </a:xfrm>
          <a:prstGeom prst="rect">
            <a:avLst/>
          </a:prstGeom>
        </p:spPr>
      </p:pic>
      <p:sp>
        <p:nvSpPr>
          <p:cNvPr id="2" name="四角形 1"/>
          <p:cNvSpPr/>
          <p:nvPr/>
        </p:nvSpPr>
        <p:spPr>
          <a:xfrm>
            <a:off x="5244465" y="840740"/>
            <a:ext cx="6781800" cy="51631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grpSp>
        <p:nvGrpSpPr>
          <p:cNvPr id="15" name="グループ化 14"/>
          <p:cNvGrpSpPr/>
          <p:nvPr/>
        </p:nvGrpSpPr>
        <p:grpSpPr>
          <a:xfrm>
            <a:off x="5507355" y="952500"/>
            <a:ext cx="6209030" cy="407670"/>
            <a:chOff x="8673" y="1500"/>
            <a:chExt cx="9778" cy="642"/>
          </a:xfrm>
        </p:grpSpPr>
        <p:sp>
          <p:nvSpPr>
            <p:cNvPr id="3" name="四角形 2"/>
            <p:cNvSpPr/>
            <p:nvPr/>
          </p:nvSpPr>
          <p:spPr>
            <a:xfrm>
              <a:off x="8673" y="1500"/>
              <a:ext cx="9778" cy="6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  <p:sp>
          <p:nvSpPr>
            <p:cNvPr id="5" name="テキストボックス 4"/>
            <p:cNvSpPr txBox="1"/>
            <p:nvPr/>
          </p:nvSpPr>
          <p:spPr>
            <a:xfrm>
              <a:off x="12339" y="1566"/>
              <a:ext cx="2366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ja-JP" altLang="en-US"/>
                <a:t>　　ヘッダー</a:t>
              </a:r>
              <a:endParaRPr lang="ja-JP" altLang="en-US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5504180" y="1438275"/>
            <a:ext cx="6209030" cy="1193165"/>
            <a:chOff x="8722" y="2265"/>
            <a:chExt cx="9778" cy="1879"/>
          </a:xfrm>
        </p:grpSpPr>
        <p:sp>
          <p:nvSpPr>
            <p:cNvPr id="10" name="四角形 9"/>
            <p:cNvSpPr/>
            <p:nvPr/>
          </p:nvSpPr>
          <p:spPr>
            <a:xfrm>
              <a:off x="8722" y="2265"/>
              <a:ext cx="9778" cy="18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  <p:sp>
          <p:nvSpPr>
            <p:cNvPr id="12" name="テキストボックス 11"/>
            <p:cNvSpPr txBox="1"/>
            <p:nvPr/>
          </p:nvSpPr>
          <p:spPr>
            <a:xfrm>
              <a:off x="11730" y="2951"/>
              <a:ext cx="37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ja-JP" altLang="en-US"/>
                <a:t>　　写真</a:t>
              </a:r>
              <a:r>
                <a:rPr lang="en-US" altLang="ja-JP"/>
                <a:t>(</a:t>
              </a:r>
              <a:r>
                <a:rPr lang="ja-JP" altLang="en-US"/>
                <a:t>スライドショー</a:t>
              </a:r>
              <a:r>
                <a:rPr lang="en-US" altLang="ja-JP"/>
                <a:t>)</a:t>
              </a:r>
              <a:endParaRPr lang="en-US" altLang="ja-JP"/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5499100" y="2831465"/>
            <a:ext cx="2984500" cy="918845"/>
            <a:chOff x="8660" y="4458"/>
            <a:chExt cx="9778" cy="1879"/>
          </a:xfrm>
        </p:grpSpPr>
        <p:sp>
          <p:nvSpPr>
            <p:cNvPr id="17" name="四角形 16"/>
            <p:cNvSpPr/>
            <p:nvPr/>
          </p:nvSpPr>
          <p:spPr>
            <a:xfrm>
              <a:off x="8660" y="4458"/>
              <a:ext cx="9778" cy="18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  <p:sp>
          <p:nvSpPr>
            <p:cNvPr id="18" name="テキストボックス 17"/>
            <p:cNvSpPr txBox="1"/>
            <p:nvPr/>
          </p:nvSpPr>
          <p:spPr>
            <a:xfrm>
              <a:off x="9631" y="4841"/>
              <a:ext cx="8392" cy="1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ja-JP"/>
                <a:t>   pickup1(</a:t>
              </a:r>
              <a:r>
                <a:rPr lang="ja-JP" altLang="en-US" sz="1200"/>
                <a:t>上映一覧の中からおすすめ</a:t>
              </a:r>
              <a:r>
                <a:rPr lang="en-US" altLang="ja-JP" sz="1200"/>
                <a:t>)</a:t>
              </a:r>
              <a:endParaRPr lang="en-US" altLang="ja-JP" sz="1200"/>
            </a:p>
          </p:txBody>
        </p:sp>
      </p:grpSp>
      <p:sp>
        <p:nvSpPr>
          <p:cNvPr id="22" name="四角形 21"/>
          <p:cNvSpPr/>
          <p:nvPr/>
        </p:nvSpPr>
        <p:spPr>
          <a:xfrm>
            <a:off x="8718550" y="2828290"/>
            <a:ext cx="2984500" cy="9188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5499735" y="3846195"/>
            <a:ext cx="6209030" cy="954405"/>
            <a:chOff x="8722" y="2265"/>
            <a:chExt cx="9778" cy="1879"/>
          </a:xfrm>
        </p:grpSpPr>
        <p:sp>
          <p:nvSpPr>
            <p:cNvPr id="25" name="四角形 24"/>
            <p:cNvSpPr/>
            <p:nvPr/>
          </p:nvSpPr>
          <p:spPr>
            <a:xfrm>
              <a:off x="8722" y="2265"/>
              <a:ext cx="9778" cy="18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  <p:sp>
          <p:nvSpPr>
            <p:cNvPr id="26" name="テキストボックス 25"/>
            <p:cNvSpPr txBox="1"/>
            <p:nvPr/>
          </p:nvSpPr>
          <p:spPr>
            <a:xfrm>
              <a:off x="10587" y="2739"/>
              <a:ext cx="625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ja-JP" altLang="en-US"/>
                <a:t>　　　　　　上映一覧</a:t>
              </a:r>
              <a:r>
                <a:rPr lang="en-US" altLang="ja-JP"/>
                <a:t>(</a:t>
              </a:r>
              <a:r>
                <a:rPr lang="ja-JP" altLang="en-US"/>
                <a:t>全</a:t>
              </a:r>
              <a:r>
                <a:rPr lang="en-US" altLang="ja-JP"/>
                <a:t>6</a:t>
              </a:r>
              <a:r>
                <a:rPr lang="ja-JP" altLang="en-US"/>
                <a:t>種類）</a:t>
              </a:r>
              <a:endParaRPr lang="ja-JP" altLang="en-US"/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5506720" y="4940935"/>
            <a:ext cx="6209030" cy="954405"/>
            <a:chOff x="8722" y="2265"/>
            <a:chExt cx="9778" cy="1879"/>
          </a:xfrm>
        </p:grpSpPr>
        <p:sp>
          <p:nvSpPr>
            <p:cNvPr id="28" name="四角形 27"/>
            <p:cNvSpPr/>
            <p:nvPr/>
          </p:nvSpPr>
          <p:spPr>
            <a:xfrm>
              <a:off x="8722" y="2265"/>
              <a:ext cx="9778" cy="18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  <p:sp>
          <p:nvSpPr>
            <p:cNvPr id="29" name="テキストボックス 28"/>
            <p:cNvSpPr txBox="1"/>
            <p:nvPr/>
          </p:nvSpPr>
          <p:spPr>
            <a:xfrm>
              <a:off x="12716" y="2835"/>
              <a:ext cx="1784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ja-JP" altLang="en-US"/>
                <a:t>施設案内</a:t>
              </a:r>
              <a:endParaRPr lang="ja-JP" altLang="en-US"/>
            </a:p>
          </p:txBody>
        </p:sp>
      </p:grpSp>
      <p:cxnSp>
        <p:nvCxnSpPr>
          <p:cNvPr id="31" name="直線矢印コネクタ 30"/>
          <p:cNvCxnSpPr/>
          <p:nvPr/>
        </p:nvCxnSpPr>
        <p:spPr>
          <a:xfrm>
            <a:off x="4802505" y="3637280"/>
            <a:ext cx="4775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ボックス 31"/>
          <p:cNvSpPr txBox="1"/>
          <p:nvPr/>
        </p:nvSpPr>
        <p:spPr>
          <a:xfrm>
            <a:off x="4813935" y="3063875"/>
            <a:ext cx="457200" cy="5486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ja-JP" altLang="en-US"/>
              <a:t>変更</a:t>
            </a:r>
            <a:endParaRPr lang="ja-JP" altLang="en-US"/>
          </a:p>
        </p:txBody>
      </p:sp>
      <p:sp>
        <p:nvSpPr>
          <p:cNvPr id="4" name="テキストボックス 3"/>
          <p:cNvSpPr txBox="1"/>
          <p:nvPr/>
        </p:nvSpPr>
        <p:spPr>
          <a:xfrm>
            <a:off x="9065895" y="3052445"/>
            <a:ext cx="1931035" cy="55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/>
              <a:t>pickup2</a:t>
            </a:r>
            <a:r>
              <a:rPr lang="en-US" altLang="ja-JP" sz="1200"/>
              <a:t>(</a:t>
            </a:r>
            <a:r>
              <a:rPr lang="ja-JP" altLang="en-US" sz="1200"/>
              <a:t>上映一覧からおすすめ）</a:t>
            </a:r>
            <a:endParaRPr lang="ja-JP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Kingsoft Office WPP</Application>
  <PresentationFormat>宽屏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9</cp:revision>
  <dcterms:created xsi:type="dcterms:W3CDTF">2016-03-28T10:14:00Z</dcterms:created>
  <dcterms:modified xsi:type="dcterms:W3CDTF">2016-05-31T07:38:52Z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