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図形 1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273175"/>
            <a:ext cx="8907145" cy="4753610"/>
          </a:xfrm>
          <a:prstGeom prst="rect">
            <a:avLst/>
          </a:prstGeom>
        </p:spPr>
      </p:pic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当該サイトのロゴをデザインに合わせて新しく作成する</a:t>
            </a:r>
            <a:r>
              <a:rPr lang="ja-JP" altLang="en-US"/>
              <a:t>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 </a:t>
            </a:r>
            <a:r>
              <a:rPr lang="ja-JP" altLang="en-US" b="1">
                <a:latin typeface="+mn-ea"/>
              </a:rPr>
              <a:t>ロゴを新調</a:t>
            </a:r>
            <a:r>
              <a:rPr lang="ja-JP" altLang="en-US" b="1">
                <a:latin typeface="+mn-ea"/>
              </a:rPr>
              <a:t>する件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1515110" y="1126490"/>
            <a:ext cx="2967990" cy="69913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4" name="四角形 13"/>
          <p:cNvSpPr/>
          <p:nvPr/>
        </p:nvSpPr>
        <p:spPr>
          <a:xfrm>
            <a:off x="2670175" y="4561840"/>
            <a:ext cx="6346825" cy="84201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3764915" y="1809750"/>
            <a:ext cx="0" cy="2770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/>
          <p:cNvGrpSpPr/>
          <p:nvPr/>
        </p:nvGrpSpPr>
        <p:grpSpPr>
          <a:xfrm>
            <a:off x="5555615" y="2931795"/>
            <a:ext cx="2734310" cy="835660"/>
            <a:chOff x="13034" y="4768"/>
            <a:chExt cx="4306" cy="1316"/>
          </a:xfrm>
        </p:grpSpPr>
        <p:sp>
          <p:nvSpPr>
            <p:cNvPr id="17" name="四角形 16"/>
            <p:cNvSpPr/>
            <p:nvPr/>
          </p:nvSpPr>
          <p:spPr>
            <a:xfrm>
              <a:off x="13034" y="4768"/>
              <a:ext cx="4307" cy="1317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  <p:sp>
          <p:nvSpPr>
            <p:cNvPr id="16" name="テキストボックス 15"/>
            <p:cNvSpPr txBox="1"/>
            <p:nvPr/>
          </p:nvSpPr>
          <p:spPr>
            <a:xfrm>
              <a:off x="14382" y="5161"/>
              <a:ext cx="168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新調する</a:t>
              </a:r>
              <a:endParaRPr lang="ja-JP" altLang="en-US"/>
            </a:p>
          </p:txBody>
        </p:sp>
      </p:grpSp>
      <p:cxnSp>
        <p:nvCxnSpPr>
          <p:cNvPr id="19" name="直線矢印コネクタ 18"/>
          <p:cNvCxnSpPr/>
          <p:nvPr/>
        </p:nvCxnSpPr>
        <p:spPr>
          <a:xfrm flipV="1">
            <a:off x="3764915" y="3350260"/>
            <a:ext cx="1790700" cy="48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7</cp:revision>
  <dcterms:created xsi:type="dcterms:W3CDTF">2016-03-28T10:14:00Z</dcterms:created>
  <dcterms:modified xsi:type="dcterms:W3CDTF">2016-05-31T04:58:55Z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