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当該サイトにおける星座紹介の説明文がわかりづ</a:t>
            </a:r>
            <a:r>
              <a:rPr lang="ja-JP" altLang="en-US"/>
              <a:t>らいため</a:t>
            </a:r>
            <a:endParaRPr lang="ja-JP" altLang="en-US"/>
          </a:p>
          <a:p>
            <a:r>
              <a:rPr lang="ja-JP" altLang="en-US"/>
              <a:t>説明文を改める。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 </a:t>
            </a:r>
            <a:r>
              <a:rPr lang="ja-JP" altLang="en-US" b="1"/>
              <a:t>説明文の追加</a:t>
            </a:r>
            <a:r>
              <a:rPr lang="en-US" altLang="ja-JP" b="1"/>
              <a:t>  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3" name="図形 12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548130"/>
            <a:ext cx="8869045" cy="2781935"/>
          </a:xfrm>
          <a:prstGeom prst="rect">
            <a:avLst/>
          </a:prstGeom>
        </p:spPr>
      </p:pic>
      <p:sp>
        <p:nvSpPr>
          <p:cNvPr id="18" name="四角形 17"/>
          <p:cNvSpPr/>
          <p:nvPr/>
        </p:nvSpPr>
        <p:spPr>
          <a:xfrm>
            <a:off x="3906520" y="2765425"/>
            <a:ext cx="5624195" cy="97917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6718935" y="3744595"/>
            <a:ext cx="0" cy="9671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ボックス 19"/>
          <p:cNvSpPr txBox="1"/>
          <p:nvPr/>
        </p:nvSpPr>
        <p:spPr>
          <a:xfrm>
            <a:off x="5805170" y="5499735"/>
            <a:ext cx="163766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文章を改める。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2016-05-31T05:48:54Z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