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60" r:id="rId3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42240" y="27876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-0004  </a:t>
            </a:r>
            <a:r>
              <a:rPr lang="ja-JP" altLang="en-US" b="1"/>
              <a:t>マイページと新規登録画面のデザインをトップページと統一する。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17" name="テキストボックス 16"/>
          <p:cNvSpPr txBox="1"/>
          <p:nvPr/>
        </p:nvSpPr>
        <p:spPr>
          <a:xfrm>
            <a:off x="5292090" y="1714500"/>
            <a:ext cx="13735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トップページ</a:t>
            </a:r>
            <a:endParaRPr lang="ja-JP" altLang="en-US"/>
          </a:p>
        </p:txBody>
      </p:sp>
      <p:sp>
        <p:nvSpPr>
          <p:cNvPr id="18" name="四角形 17"/>
          <p:cNvSpPr/>
          <p:nvPr/>
        </p:nvSpPr>
        <p:spPr>
          <a:xfrm>
            <a:off x="5280025" y="1714500"/>
            <a:ext cx="1325245" cy="3816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50" name="テキストボックス 49"/>
          <p:cNvSpPr txBox="1"/>
          <p:nvPr/>
        </p:nvSpPr>
        <p:spPr>
          <a:xfrm>
            <a:off x="9280525" y="1976755"/>
            <a:ext cx="9969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>
                <a:solidFill>
                  <a:schemeClr val="bg1"/>
                </a:solidFill>
              </a:rPr>
              <a:t>ヘッダー</a:t>
            </a:r>
            <a:endParaRPr lang="ja-JP" altLang="en-US">
              <a:solidFill>
                <a:schemeClr val="bg1"/>
              </a:solidFill>
            </a:endParaRPr>
          </a:p>
        </p:txBody>
      </p:sp>
      <p:pic>
        <p:nvPicPr>
          <p:cNvPr id="20" name="図形 19" descr="キャプチ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5450" y="2304415"/>
            <a:ext cx="8555990" cy="3920490"/>
          </a:xfrm>
          <a:prstGeom prst="rect">
            <a:avLst/>
          </a:prstGeom>
        </p:spPr>
      </p:pic>
      <p:sp>
        <p:nvSpPr>
          <p:cNvPr id="2" name="テキストボックス 1"/>
          <p:cNvSpPr txBox="1"/>
          <p:nvPr/>
        </p:nvSpPr>
        <p:spPr>
          <a:xfrm>
            <a:off x="276860" y="795655"/>
            <a:ext cx="1171448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2000" b="1">
                <a:solidFill>
                  <a:schemeClr val="tx1"/>
                </a:solidFill>
                <a:uFillTx/>
              </a:rPr>
              <a:t>デザインの統一性がないので、マイページと新規登録の背景をトップページと統一し、白い囲いの幅も揃える。</a:t>
            </a:r>
            <a:endParaRPr lang="ja-JP" altLang="en-US" sz="2000" b="1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42240" y="27876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-0004  </a:t>
            </a:r>
            <a:r>
              <a:rPr lang="ja-JP" altLang="en-US" b="1"/>
              <a:t>マイページと新規登録画面のデザインをトップページと統一する。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3" name="四角形 2"/>
          <p:cNvSpPr/>
          <p:nvPr/>
        </p:nvSpPr>
        <p:spPr>
          <a:xfrm>
            <a:off x="7715885" y="1809750"/>
            <a:ext cx="4239260" cy="44780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1" name="四角形 10"/>
          <p:cNvSpPr/>
          <p:nvPr/>
        </p:nvSpPr>
        <p:spPr>
          <a:xfrm>
            <a:off x="8434705" y="2515235"/>
            <a:ext cx="2841625" cy="25679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2" name="四角形 11"/>
          <p:cNvSpPr/>
          <p:nvPr/>
        </p:nvSpPr>
        <p:spPr>
          <a:xfrm>
            <a:off x="8779510" y="3193415"/>
            <a:ext cx="632460" cy="288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0" name="四角形 19"/>
          <p:cNvSpPr/>
          <p:nvPr/>
        </p:nvSpPr>
        <p:spPr>
          <a:xfrm>
            <a:off x="9467850" y="3193415"/>
            <a:ext cx="1527175" cy="288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3" name="四角形 22"/>
          <p:cNvSpPr/>
          <p:nvPr/>
        </p:nvSpPr>
        <p:spPr>
          <a:xfrm>
            <a:off x="8775065" y="3540760"/>
            <a:ext cx="632460" cy="288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4" name="四角形 23"/>
          <p:cNvSpPr/>
          <p:nvPr/>
        </p:nvSpPr>
        <p:spPr>
          <a:xfrm>
            <a:off x="9463405" y="3540760"/>
            <a:ext cx="1527175" cy="288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8" name="四角形 27"/>
          <p:cNvSpPr/>
          <p:nvPr/>
        </p:nvSpPr>
        <p:spPr>
          <a:xfrm>
            <a:off x="8775700" y="3893820"/>
            <a:ext cx="632460" cy="288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9" name="四角形 28"/>
          <p:cNvSpPr/>
          <p:nvPr/>
        </p:nvSpPr>
        <p:spPr>
          <a:xfrm>
            <a:off x="9464040" y="3893820"/>
            <a:ext cx="1527175" cy="288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31" name="四角形 30"/>
          <p:cNvSpPr/>
          <p:nvPr/>
        </p:nvSpPr>
        <p:spPr>
          <a:xfrm>
            <a:off x="8771255" y="4241165"/>
            <a:ext cx="632460" cy="288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32" name="四角形 31"/>
          <p:cNvSpPr/>
          <p:nvPr/>
        </p:nvSpPr>
        <p:spPr>
          <a:xfrm>
            <a:off x="9459595" y="4241165"/>
            <a:ext cx="1527175" cy="288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37" name="四角形 36"/>
          <p:cNvSpPr/>
          <p:nvPr/>
        </p:nvSpPr>
        <p:spPr>
          <a:xfrm>
            <a:off x="8775065" y="4598035"/>
            <a:ext cx="632460" cy="288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38" name="四角形 37"/>
          <p:cNvSpPr/>
          <p:nvPr/>
        </p:nvSpPr>
        <p:spPr>
          <a:xfrm>
            <a:off x="9463405" y="4598035"/>
            <a:ext cx="1527175" cy="288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49" name="四角形 48"/>
          <p:cNvSpPr/>
          <p:nvPr/>
        </p:nvSpPr>
        <p:spPr>
          <a:xfrm>
            <a:off x="8038465" y="1881505"/>
            <a:ext cx="3641725" cy="50165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50" name="テキストボックス 49"/>
          <p:cNvSpPr txBox="1"/>
          <p:nvPr/>
        </p:nvSpPr>
        <p:spPr>
          <a:xfrm>
            <a:off x="9280525" y="1976755"/>
            <a:ext cx="9969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>
                <a:solidFill>
                  <a:schemeClr val="bg1"/>
                </a:solidFill>
              </a:rPr>
              <a:t>ヘッダー</a:t>
            </a:r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1" name="テキストボックス 50"/>
          <p:cNvSpPr txBox="1"/>
          <p:nvPr/>
        </p:nvSpPr>
        <p:spPr>
          <a:xfrm>
            <a:off x="9300210" y="2616835"/>
            <a:ext cx="92329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>
                <a:solidFill>
                  <a:schemeClr val="tx1"/>
                </a:solidFill>
              </a:rPr>
              <a:t>タイトル</a:t>
            </a:r>
            <a:endParaRPr lang="ja-JP" altLang="en-US">
              <a:solidFill>
                <a:schemeClr val="tx1"/>
              </a:solidFill>
            </a:endParaRPr>
          </a:p>
        </p:txBody>
      </p:sp>
      <p:pic>
        <p:nvPicPr>
          <p:cNvPr id="53" name="図形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7100" y="2211070"/>
            <a:ext cx="3517265" cy="1975485"/>
          </a:xfrm>
          <a:prstGeom prst="rect">
            <a:avLst/>
          </a:prstGeom>
        </p:spPr>
      </p:pic>
      <p:sp>
        <p:nvSpPr>
          <p:cNvPr id="54" name="右矢印 53"/>
          <p:cNvSpPr/>
          <p:nvPr/>
        </p:nvSpPr>
        <p:spPr>
          <a:xfrm>
            <a:off x="6318885" y="3696970"/>
            <a:ext cx="1074420" cy="561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pic>
        <p:nvPicPr>
          <p:cNvPr id="55" name="図形 54" descr="マイページ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05" y="4417060"/>
            <a:ext cx="3538220" cy="2003425"/>
          </a:xfrm>
          <a:prstGeom prst="rect">
            <a:avLst/>
          </a:prstGeom>
        </p:spPr>
      </p:pic>
      <p:sp>
        <p:nvSpPr>
          <p:cNvPr id="56" name="四角形 55"/>
          <p:cNvSpPr/>
          <p:nvPr/>
        </p:nvSpPr>
        <p:spPr>
          <a:xfrm>
            <a:off x="8419465" y="5161280"/>
            <a:ext cx="2841625" cy="967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57" name="テキストボックス 56"/>
          <p:cNvSpPr txBox="1"/>
          <p:nvPr/>
        </p:nvSpPr>
        <p:spPr>
          <a:xfrm>
            <a:off x="9295765" y="5215890"/>
            <a:ext cx="1038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>
                <a:solidFill>
                  <a:schemeClr val="tx1"/>
                </a:solidFill>
              </a:rPr>
              <a:t>タイトル</a:t>
            </a:r>
            <a:r>
              <a:rPr lang="en-US" altLang="ja-JP">
                <a:solidFill>
                  <a:schemeClr val="tx1"/>
                </a:solidFill>
              </a:rPr>
              <a:t>2</a:t>
            </a:r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58" name="テキストボックス 57"/>
          <p:cNvSpPr txBox="1"/>
          <p:nvPr/>
        </p:nvSpPr>
        <p:spPr>
          <a:xfrm>
            <a:off x="360680" y="2956560"/>
            <a:ext cx="1600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新規登録</a:t>
            </a:r>
            <a:endParaRPr lang="ja-JP" altLang="en-US"/>
          </a:p>
        </p:txBody>
      </p:sp>
      <p:sp>
        <p:nvSpPr>
          <p:cNvPr id="59" name="テキストボックス 58"/>
          <p:cNvSpPr txBox="1"/>
          <p:nvPr/>
        </p:nvSpPr>
        <p:spPr>
          <a:xfrm>
            <a:off x="321310" y="4934585"/>
            <a:ext cx="1600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マイページ</a:t>
            </a:r>
            <a:endParaRPr lang="ja-JP" altLang="en-US"/>
          </a:p>
        </p:txBody>
      </p:sp>
      <p:sp>
        <p:nvSpPr>
          <p:cNvPr id="60" name="四角形 59"/>
          <p:cNvSpPr/>
          <p:nvPr/>
        </p:nvSpPr>
        <p:spPr>
          <a:xfrm>
            <a:off x="384175" y="3004185"/>
            <a:ext cx="1050925" cy="298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61" name="四角形 60"/>
          <p:cNvSpPr/>
          <p:nvPr/>
        </p:nvSpPr>
        <p:spPr>
          <a:xfrm>
            <a:off x="370205" y="4937125"/>
            <a:ext cx="1085850" cy="321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4" name="テキストボックス 3"/>
          <p:cNvSpPr txBox="1"/>
          <p:nvPr/>
        </p:nvSpPr>
        <p:spPr>
          <a:xfrm>
            <a:off x="205740" y="784225"/>
            <a:ext cx="1171448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2000" b="1">
                <a:solidFill>
                  <a:schemeClr val="tx1"/>
                </a:solidFill>
                <a:uFillTx/>
              </a:rPr>
              <a:t>デザインの統一性がないので、マイページと新規登録の背景をトップページと統一し、白い囲いの幅も揃える。</a:t>
            </a:r>
            <a:endParaRPr lang="ja-JP" altLang="en-US" sz="2000" b="1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Kingsoft Office WPP</Application>
  <PresentationFormat>宽屏</PresentationFormat>
  <Paragraphs>26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テーマ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14</cp:revision>
  <dcterms:created xsi:type="dcterms:W3CDTF">2016-03-28T10:14:00Z</dcterms:created>
  <dcterms:modified xsi:type="dcterms:W3CDTF">2016-06-03T05:33:26Z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