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60" r:id="rId3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5115" y="666115"/>
            <a:ext cx="832929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以下</a:t>
            </a:r>
            <a:r>
              <a:rPr lang="ja-JP" altLang="en-US"/>
              <a:t>の利用規約について、直接編集することができてしまう。</a:t>
            </a:r>
            <a:endParaRPr lang="ja-JP" altLang="en-US"/>
          </a:p>
          <a:p>
            <a:r>
              <a:rPr lang="ja-JP" altLang="en-US"/>
              <a:t>その為、編集できないよう対応する。</a:t>
            </a:r>
            <a:endParaRPr lang="ja-JP" altLang="en-US"/>
          </a:p>
          <a:p>
            <a:r>
              <a:rPr lang="ja-JP" altLang="en-US">
                <a:sym typeface="+mn-ea"/>
              </a:rPr>
              <a:t>また、英語の利用規約については現行機能を削除し、</a:t>
            </a:r>
            <a:endParaRPr lang="ja-JP" altLang="en-US">
              <a:sym typeface="+mn-ea"/>
            </a:endParaRPr>
          </a:p>
          <a:p>
            <a:r>
              <a:rPr lang="ja-JP" altLang="en-US">
                <a:sym typeface="+mn-ea"/>
              </a:rPr>
              <a:t>代わりに国際化対応にて機能に切り換えを行なう。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-0005 </a:t>
            </a:r>
            <a:r>
              <a:rPr lang="ja-JP" altLang="en-US" b="1"/>
              <a:t>利用規約見直しの</a:t>
            </a:r>
            <a:r>
              <a:rPr lang="ja-JP" altLang="en-US" b="1"/>
              <a:t>件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14" name="図形 13" descr="利用規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1725" y="2151380"/>
            <a:ext cx="4628515" cy="3409315"/>
          </a:xfrm>
          <a:prstGeom prst="rect">
            <a:avLst/>
          </a:prstGeom>
        </p:spPr>
      </p:pic>
      <p:sp>
        <p:nvSpPr>
          <p:cNvPr id="15" name="四角形 14"/>
          <p:cNvSpPr/>
          <p:nvPr/>
        </p:nvSpPr>
        <p:spPr>
          <a:xfrm>
            <a:off x="2666365" y="2225675"/>
            <a:ext cx="4114800" cy="12382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6" name="四角形 15"/>
          <p:cNvSpPr/>
          <p:nvPr/>
        </p:nvSpPr>
        <p:spPr>
          <a:xfrm>
            <a:off x="2656205" y="3515360"/>
            <a:ext cx="4133850" cy="970280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7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6944995" y="373761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8" name="右矢印 17"/>
          <p:cNvSpPr/>
          <p:nvPr/>
        </p:nvSpPr>
        <p:spPr>
          <a:xfrm>
            <a:off x="6964045" y="258953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2" name="四角形 21"/>
          <p:cNvSpPr/>
          <p:nvPr/>
        </p:nvSpPr>
        <p:spPr>
          <a:xfrm>
            <a:off x="8100695" y="3768725"/>
            <a:ext cx="1730375" cy="419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3" name="四角形 22"/>
          <p:cNvSpPr/>
          <p:nvPr/>
        </p:nvSpPr>
        <p:spPr>
          <a:xfrm>
            <a:off x="8087360" y="2620010"/>
            <a:ext cx="1718310" cy="3714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" name="テキストボックス 1"/>
          <p:cNvSpPr txBox="1"/>
          <p:nvPr/>
        </p:nvSpPr>
        <p:spPr>
          <a:xfrm>
            <a:off x="8098155" y="2621915"/>
            <a:ext cx="17551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編集不可とする。</a:t>
            </a:r>
            <a:endParaRPr lang="ja-JP" altLang="en-US"/>
          </a:p>
        </p:txBody>
      </p:sp>
      <p:sp>
        <p:nvSpPr>
          <p:cNvPr id="3" name="テキストボックス 2"/>
          <p:cNvSpPr txBox="1"/>
          <p:nvPr/>
        </p:nvSpPr>
        <p:spPr>
          <a:xfrm>
            <a:off x="8063230" y="3800475"/>
            <a:ext cx="17799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当該機能を削除</a:t>
            </a:r>
            <a:endParaRPr lang="ja-JP" altLang="en-US"/>
          </a:p>
        </p:txBody>
      </p:sp>
      <p:sp>
        <p:nvSpPr>
          <p:cNvPr id="4" name="テキストボックス 3"/>
          <p:cNvSpPr txBox="1"/>
          <p:nvPr/>
        </p:nvSpPr>
        <p:spPr>
          <a:xfrm>
            <a:off x="8850630" y="4234180"/>
            <a:ext cx="4660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↓</a:t>
            </a:r>
            <a:endParaRPr lang="ja-JP" altLang="en-US"/>
          </a:p>
        </p:txBody>
      </p:sp>
      <p:sp>
        <p:nvSpPr>
          <p:cNvPr id="10" name="テキストボックス 9"/>
          <p:cNvSpPr txBox="1"/>
          <p:nvPr/>
        </p:nvSpPr>
        <p:spPr>
          <a:xfrm>
            <a:off x="8051800" y="4605020"/>
            <a:ext cx="2387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国際化対応に切り換え</a:t>
            </a:r>
            <a:endParaRPr lang="ja-JP" altLang="en-US"/>
          </a:p>
        </p:txBody>
      </p:sp>
      <p:sp>
        <p:nvSpPr>
          <p:cNvPr id="11" name="四角形 10"/>
          <p:cNvSpPr/>
          <p:nvPr/>
        </p:nvSpPr>
        <p:spPr>
          <a:xfrm>
            <a:off x="8098155" y="4592320"/>
            <a:ext cx="2256790" cy="3702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-0005 </a:t>
            </a:r>
            <a:r>
              <a:rPr lang="ja-JP" altLang="en-US" b="1"/>
              <a:t>クレジットカード登録画面分割の件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2" name="図形 1" descr="クレジットカー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0" y="1752600"/>
            <a:ext cx="6933565" cy="3942715"/>
          </a:xfrm>
          <a:prstGeom prst="rect">
            <a:avLst/>
          </a:prstGeom>
        </p:spPr>
      </p:pic>
      <p:sp>
        <p:nvSpPr>
          <p:cNvPr id="3" name="テキストボックス 2"/>
          <p:cNvSpPr txBox="1"/>
          <p:nvPr/>
        </p:nvSpPr>
        <p:spPr>
          <a:xfrm>
            <a:off x="910590" y="762000"/>
            <a:ext cx="77914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新たにクレジットカード登録画面を作成する。</a:t>
            </a:r>
            <a:endParaRPr lang="ja-JP" altLang="en-US"/>
          </a:p>
          <a:p>
            <a:r>
              <a:rPr lang="ja-JP" altLang="en-US"/>
              <a:t>クレジットカードの登録が必要な利用者に対して当該画面に遷移を促す</a:t>
            </a:r>
            <a:r>
              <a:rPr lang="ja-JP" altLang="en-US"/>
              <a:t>。</a:t>
            </a:r>
            <a:endParaRPr lang="ja-JP" altLang="en-US"/>
          </a:p>
        </p:txBody>
      </p:sp>
      <p:sp>
        <p:nvSpPr>
          <p:cNvPr id="4" name="四角形 3"/>
          <p:cNvSpPr/>
          <p:nvPr/>
        </p:nvSpPr>
        <p:spPr>
          <a:xfrm>
            <a:off x="1310640" y="3019425"/>
            <a:ext cx="6886575" cy="28575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-0005 </a:t>
            </a:r>
            <a:r>
              <a:rPr lang="ja-JP" altLang="en-US" b="1"/>
              <a:t>ログインするとマイページに遷移される件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3" name="テキストボックス 2"/>
          <p:cNvSpPr txBox="1"/>
          <p:nvPr/>
        </p:nvSpPr>
        <p:spPr>
          <a:xfrm>
            <a:off x="910590" y="762000"/>
            <a:ext cx="77914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現状、新規登録後、又はログイン後にてマイページに遷移される。</a:t>
            </a:r>
            <a:endParaRPr lang="ja-JP" altLang="en-US"/>
          </a:p>
          <a:p>
            <a:r>
              <a:rPr lang="ja-JP" altLang="en-US"/>
              <a:t>更なる操作性向上の為、</a:t>
            </a:r>
            <a:r>
              <a:rPr lang="ja-JP" altLang="en-US"/>
              <a:t>遷移先をトップページに変更する。</a:t>
            </a:r>
            <a:endParaRPr lang="ja-JP" altLang="en-US"/>
          </a:p>
        </p:txBody>
      </p:sp>
      <p:pic>
        <p:nvPicPr>
          <p:cNvPr id="5" name="図形 4" descr="ログイ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6055" y="1362075"/>
            <a:ext cx="5198110" cy="2282190"/>
          </a:xfrm>
          <a:prstGeom prst="rect">
            <a:avLst/>
          </a:prstGeom>
        </p:spPr>
      </p:pic>
      <p:pic>
        <p:nvPicPr>
          <p:cNvPr id="10" name="図形 9" descr="トッ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805" y="4072255"/>
            <a:ext cx="4806950" cy="2131695"/>
          </a:xfrm>
          <a:prstGeom prst="rect">
            <a:avLst/>
          </a:prstGeom>
        </p:spPr>
      </p:pic>
      <p:pic>
        <p:nvPicPr>
          <p:cNvPr id="11" name="図形 10" descr="マイページ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" y="4058920"/>
            <a:ext cx="4300855" cy="2157095"/>
          </a:xfrm>
          <a:prstGeom prst="rect">
            <a:avLst/>
          </a:prstGeom>
        </p:spPr>
      </p:pic>
      <p:sp>
        <p:nvSpPr>
          <p:cNvPr id="12" name="下矢印 11"/>
          <p:cNvSpPr/>
          <p:nvPr/>
        </p:nvSpPr>
        <p:spPr>
          <a:xfrm>
            <a:off x="2091690" y="2941955"/>
            <a:ext cx="485775" cy="979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7378065" y="2932430"/>
            <a:ext cx="485775" cy="979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4" name="テキストボックス 13"/>
          <p:cNvSpPr txBox="1"/>
          <p:nvPr/>
        </p:nvSpPr>
        <p:spPr>
          <a:xfrm>
            <a:off x="1082675" y="3189605"/>
            <a:ext cx="894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変更前</a:t>
            </a:r>
            <a:endParaRPr lang="ja-JP" altLang="en-US"/>
          </a:p>
        </p:txBody>
      </p:sp>
      <p:sp>
        <p:nvSpPr>
          <p:cNvPr id="15" name="テキストボックス 14"/>
          <p:cNvSpPr txBox="1"/>
          <p:nvPr/>
        </p:nvSpPr>
        <p:spPr>
          <a:xfrm>
            <a:off x="7924800" y="3164205"/>
            <a:ext cx="8940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変更後</a:t>
            </a:r>
            <a:endParaRPr lang="ja-JP" altLang="en-US"/>
          </a:p>
        </p:txBody>
      </p:sp>
      <p:sp>
        <p:nvSpPr>
          <p:cNvPr id="16" name="四角形 15"/>
          <p:cNvSpPr/>
          <p:nvPr/>
        </p:nvSpPr>
        <p:spPr>
          <a:xfrm>
            <a:off x="1120140" y="3218180"/>
            <a:ext cx="800100" cy="285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7" name="四角形 16"/>
          <p:cNvSpPr/>
          <p:nvPr/>
        </p:nvSpPr>
        <p:spPr>
          <a:xfrm>
            <a:off x="7962265" y="3202305"/>
            <a:ext cx="800100" cy="285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Kingsoft Office WPP</Application>
  <PresentationFormat>宽屏</PresentationFormat>
  <Paragraphs>35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テーマ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9</cp:revision>
  <dcterms:created xsi:type="dcterms:W3CDTF">2016-03-28T10:14:00Z</dcterms:created>
  <dcterms:modified xsi:type="dcterms:W3CDTF">2016-05-31T07:03:56Z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