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-0006 </a:t>
            </a:r>
            <a:r>
              <a:rPr lang="ja-JP" altLang="en-US" b="1"/>
              <a:t>会場情報を記載する</a:t>
            </a:r>
            <a:endParaRPr lang="en-US" altLang="ja-JP"/>
          </a:p>
        </p:txBody>
      </p:sp>
      <p:pic>
        <p:nvPicPr>
          <p:cNvPr id="2" name="図形 1" descr="a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229360"/>
            <a:ext cx="2290445" cy="4883785"/>
          </a:xfrm>
          <a:prstGeom prst="rect">
            <a:avLst/>
          </a:prstGeom>
        </p:spPr>
      </p:pic>
      <p:sp>
        <p:nvSpPr>
          <p:cNvPr id="3" name="四角形 2"/>
          <p:cNvSpPr/>
          <p:nvPr/>
        </p:nvSpPr>
        <p:spPr>
          <a:xfrm>
            <a:off x="398145" y="5333365"/>
            <a:ext cx="2540635" cy="9321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0" name="テキストボックス 9"/>
          <p:cNvSpPr txBox="1"/>
          <p:nvPr/>
        </p:nvSpPr>
        <p:spPr>
          <a:xfrm>
            <a:off x="380365" y="740410"/>
            <a:ext cx="71608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赤枠部分に会場の情報を追加し、データーベースに接続して表示を行う</a:t>
            </a:r>
            <a:r>
              <a:rPr lang="ja-JP" altLang="en-US"/>
              <a:t>。</a:t>
            </a:r>
            <a:endParaRPr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4052570" y="3269615"/>
            <a:ext cx="984250" cy="402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5565775" y="1280160"/>
            <a:ext cx="6254750" cy="4846955"/>
            <a:chOff x="8765" y="2016"/>
            <a:chExt cx="9850" cy="7633"/>
          </a:xfrm>
        </p:grpSpPr>
        <p:sp>
          <p:nvSpPr>
            <p:cNvPr id="13" name="四角形 12"/>
            <p:cNvSpPr/>
            <p:nvPr/>
          </p:nvSpPr>
          <p:spPr>
            <a:xfrm>
              <a:off x="8765" y="2017"/>
              <a:ext cx="9850" cy="76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5" name="四角形 14"/>
            <p:cNvSpPr/>
            <p:nvPr/>
          </p:nvSpPr>
          <p:spPr>
            <a:xfrm>
              <a:off x="9432" y="3399"/>
              <a:ext cx="8550" cy="5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6" name="四角形 15"/>
            <p:cNvSpPr/>
            <p:nvPr/>
          </p:nvSpPr>
          <p:spPr>
            <a:xfrm>
              <a:off x="9440" y="2016"/>
              <a:ext cx="8550" cy="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18" name="テキストボックス 17"/>
          <p:cNvSpPr txBox="1"/>
          <p:nvPr/>
        </p:nvSpPr>
        <p:spPr>
          <a:xfrm>
            <a:off x="6084570" y="224282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★施設案内★</a:t>
            </a:r>
            <a:endParaRPr lang="ja-JP" altLang="en-US"/>
          </a:p>
        </p:txBody>
      </p:sp>
      <p:sp>
        <p:nvSpPr>
          <p:cNvPr id="19" name="四角形 18"/>
          <p:cNvSpPr/>
          <p:nvPr/>
        </p:nvSpPr>
        <p:spPr>
          <a:xfrm>
            <a:off x="6370320" y="2729865"/>
            <a:ext cx="1968500" cy="28365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6508115" y="3137535"/>
            <a:ext cx="1587500" cy="2140585"/>
            <a:chOff x="10249" y="6701"/>
            <a:chExt cx="2500" cy="3371"/>
          </a:xfrm>
        </p:grpSpPr>
        <p:sp>
          <p:nvSpPr>
            <p:cNvPr id="21" name="ひし形 20"/>
            <p:cNvSpPr/>
            <p:nvPr/>
          </p:nvSpPr>
          <p:spPr>
            <a:xfrm>
              <a:off x="10249" y="9098"/>
              <a:ext cx="2500" cy="97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22" name="ひし形 21"/>
            <p:cNvSpPr/>
            <p:nvPr/>
          </p:nvSpPr>
          <p:spPr>
            <a:xfrm>
              <a:off x="10249" y="8633"/>
              <a:ext cx="2500" cy="975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23" name="ひし形 22"/>
            <p:cNvSpPr/>
            <p:nvPr/>
          </p:nvSpPr>
          <p:spPr>
            <a:xfrm>
              <a:off x="10249" y="8153"/>
              <a:ext cx="2500" cy="975"/>
            </a:xfrm>
            <a:prstGeom prst="diamon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24" name="ひし形 23"/>
            <p:cNvSpPr/>
            <p:nvPr/>
          </p:nvSpPr>
          <p:spPr>
            <a:xfrm>
              <a:off x="10249" y="7659"/>
              <a:ext cx="2500" cy="975"/>
            </a:xfrm>
            <a:prstGeom prst="diamond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25" name="ひし形 24"/>
            <p:cNvSpPr/>
            <p:nvPr/>
          </p:nvSpPr>
          <p:spPr>
            <a:xfrm>
              <a:off x="10249" y="7180"/>
              <a:ext cx="2500" cy="975"/>
            </a:xfrm>
            <a:prstGeom prst="diamond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26" name="ひし形 25"/>
            <p:cNvSpPr/>
            <p:nvPr/>
          </p:nvSpPr>
          <p:spPr>
            <a:xfrm>
              <a:off x="10249" y="6701"/>
              <a:ext cx="2500" cy="975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8" name="テキストボックス 27"/>
          <p:cNvSpPr txBox="1"/>
          <p:nvPr/>
        </p:nvSpPr>
        <p:spPr>
          <a:xfrm>
            <a:off x="8719185" y="2719070"/>
            <a:ext cx="188214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6F</a:t>
            </a:r>
            <a:r>
              <a:rPr lang="ja-JP" altLang="en-US"/>
              <a:t>　展望台るーむ</a:t>
            </a:r>
            <a:endParaRPr lang="ja-JP" altLang="en-US"/>
          </a:p>
          <a:p>
            <a:r>
              <a:rPr lang="en-US" altLang="ja-JP"/>
              <a:t>5F</a:t>
            </a:r>
            <a:r>
              <a:rPr lang="ja-JP" altLang="en-US"/>
              <a:t>　きっずるーむ</a:t>
            </a:r>
            <a:endParaRPr lang="ja-JP" altLang="en-US"/>
          </a:p>
          <a:p>
            <a:r>
              <a:rPr lang="en-US" altLang="ja-JP"/>
              <a:t>4F</a:t>
            </a:r>
            <a:endParaRPr lang="en-US" altLang="ja-JP"/>
          </a:p>
          <a:p>
            <a:r>
              <a:rPr lang="en-US" altLang="ja-JP"/>
              <a:t>3F</a:t>
            </a:r>
            <a:endParaRPr lang="en-US" altLang="ja-JP"/>
          </a:p>
          <a:p>
            <a:r>
              <a:rPr lang="en-US" altLang="ja-JP"/>
              <a:t>2F</a:t>
            </a:r>
            <a:endParaRPr lang="en-US" altLang="ja-JP"/>
          </a:p>
          <a:p>
            <a:r>
              <a:rPr lang="en-US" altLang="ja-JP"/>
              <a:t>1F</a:t>
            </a:r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Kingsoft Office WPP</Application>
  <PresentationFormat>宽屏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2016-06-13T08:54:48Z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