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0" r:id="rId3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-0013</a:t>
            </a:r>
            <a:r>
              <a:rPr lang="ja-JP" altLang="en-US" b="1"/>
              <a:t>　購入画面作成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2" name="図形 11" descr="資料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565275"/>
            <a:ext cx="8969375" cy="4646295"/>
          </a:xfrm>
          <a:prstGeom prst="rect">
            <a:avLst/>
          </a:prstGeom>
        </p:spPr>
      </p:pic>
      <p:sp>
        <p:nvSpPr>
          <p:cNvPr id="13" name="四角形 12"/>
          <p:cNvSpPr/>
          <p:nvPr/>
        </p:nvSpPr>
        <p:spPr>
          <a:xfrm>
            <a:off x="1805305" y="2347595"/>
            <a:ext cx="2364105" cy="27432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左矢印 19"/>
          <p:cNvSpPr/>
          <p:nvPr/>
        </p:nvSpPr>
        <p:spPr>
          <a:xfrm>
            <a:off x="4361180" y="2290445"/>
            <a:ext cx="477520" cy="454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5019675" y="2383790"/>
            <a:ext cx="3211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上記の通り、見直しを行なう。</a:t>
            </a:r>
            <a:endParaRPr lang="ja-JP" altLang="en-US"/>
          </a:p>
        </p:txBody>
      </p:sp>
      <p:sp>
        <p:nvSpPr>
          <p:cNvPr id="24" name="四角形 23"/>
          <p:cNvSpPr/>
          <p:nvPr/>
        </p:nvSpPr>
        <p:spPr>
          <a:xfrm>
            <a:off x="5042535" y="2348865"/>
            <a:ext cx="2853055" cy="38163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6" name="テキストボックス 25"/>
          <p:cNvSpPr txBox="1"/>
          <p:nvPr/>
        </p:nvSpPr>
        <p:spPr>
          <a:xfrm>
            <a:off x="1697355" y="795655"/>
            <a:ext cx="70688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１：現状、エラー表示が画面遷移後も残る現象が存在する。</a:t>
            </a:r>
            <a:endParaRPr lang="ja-JP" altLang="en-US"/>
          </a:p>
          <a:p>
            <a:r>
              <a:rPr lang="ja-JP" altLang="en-US"/>
              <a:t>その為、当該エラー表示の切り替えについて見直し及び改修を実施する。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-0013</a:t>
            </a:r>
            <a:r>
              <a:rPr lang="ja-JP" altLang="en-US" b="1"/>
              <a:t>　購入画面作成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2" name="図形 11" descr="資料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565275"/>
            <a:ext cx="8969375" cy="4646295"/>
          </a:xfrm>
          <a:prstGeom prst="rect">
            <a:avLst/>
          </a:prstGeom>
        </p:spPr>
      </p:pic>
      <p:sp>
        <p:nvSpPr>
          <p:cNvPr id="13" name="四角形 12"/>
          <p:cNvSpPr/>
          <p:nvPr/>
        </p:nvSpPr>
        <p:spPr>
          <a:xfrm>
            <a:off x="1805305" y="2347595"/>
            <a:ext cx="2364105" cy="27432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左矢印 19"/>
          <p:cNvSpPr/>
          <p:nvPr/>
        </p:nvSpPr>
        <p:spPr>
          <a:xfrm>
            <a:off x="4361180" y="2290445"/>
            <a:ext cx="477520" cy="454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4" name="四角形 23"/>
          <p:cNvSpPr/>
          <p:nvPr/>
        </p:nvSpPr>
        <p:spPr>
          <a:xfrm>
            <a:off x="5041900" y="2348865"/>
            <a:ext cx="3021330" cy="38163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6" name="テキストボックス 25"/>
          <p:cNvSpPr txBox="1"/>
          <p:nvPr/>
        </p:nvSpPr>
        <p:spPr>
          <a:xfrm>
            <a:off x="1697355" y="795655"/>
            <a:ext cx="706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２：購入画面にてエラー文言の見直しを実施する。</a:t>
            </a:r>
            <a:endParaRPr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5030470" y="2371090"/>
            <a:ext cx="2867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上記の通り、見直しを行なう。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-0013</a:t>
            </a:r>
            <a:r>
              <a:rPr lang="ja-JP" altLang="en-US" b="1"/>
              <a:t>　購入画面作成</a:t>
            </a:r>
            <a:r>
              <a:rPr lang="ja-JP" altLang="en-US" b="1"/>
              <a:t>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2" name="図形 11" descr="資料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565275"/>
            <a:ext cx="8969375" cy="4646295"/>
          </a:xfrm>
          <a:prstGeom prst="rect">
            <a:avLst/>
          </a:prstGeom>
        </p:spPr>
      </p:pic>
      <p:sp>
        <p:nvSpPr>
          <p:cNvPr id="26" name="テキストボックス 25"/>
          <p:cNvSpPr txBox="1"/>
          <p:nvPr/>
        </p:nvSpPr>
        <p:spPr>
          <a:xfrm>
            <a:off x="1697355" y="795655"/>
            <a:ext cx="57315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３：現状、</a:t>
            </a:r>
            <a:r>
              <a:rPr lang="ja-JP" altLang="en-US"/>
              <a:t>正しく入力していても購入することが出来ない。</a:t>
            </a:r>
            <a:endParaRPr lang="ja-JP" altLang="en-US"/>
          </a:p>
          <a:p>
            <a:r>
              <a:rPr lang="ja-JP" altLang="en-US"/>
              <a:t>改修し当該機能の利用を</a:t>
            </a:r>
            <a:r>
              <a:rPr lang="ja-JP" altLang="en-US"/>
              <a:t>可能にする。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Kingsoft Office WPP</Application>
  <PresentationFormat>宽屏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15</cp:revision>
  <dcterms:created xsi:type="dcterms:W3CDTF">2016-03-28T10:14:00Z</dcterms:created>
  <dcterms:modified xsi:type="dcterms:W3CDTF">2016-06-03T08:38:35Z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