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タイトル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1027" name="文字列プレースホルダ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1028" name="日付プレースホルダ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1029" name="フッタープレースホルダ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1030" name="スライド番号プレースホルダ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線コネクタ 5"/>
          <p:cNvCxnSpPr/>
          <p:nvPr/>
        </p:nvCxnSpPr>
        <p:spPr>
          <a:xfrm flipV="1">
            <a:off x="43180" y="693420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68580" y="6489700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0090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297180" y="314960"/>
            <a:ext cx="115995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-014  </a:t>
            </a:r>
            <a:r>
              <a:rPr lang="ja-JP" altLang="en-US" b="1"/>
              <a:t>ログアウトボタン押下時の</a:t>
            </a:r>
            <a:r>
              <a:rPr lang="ja-JP" altLang="en-US" b="1"/>
              <a:t>確認画面の作成</a:t>
            </a:r>
            <a:r>
              <a:rPr lang="ja-JP" altLang="en-US" b="1"/>
              <a:t>。　</a:t>
            </a:r>
            <a:r>
              <a:rPr lang="en-US" altLang="ja-JP"/>
              <a:t> </a:t>
            </a:r>
            <a:endParaRPr lang="en-US" altLang="ja-JP"/>
          </a:p>
        </p:txBody>
      </p:sp>
      <p:pic>
        <p:nvPicPr>
          <p:cNvPr id="2" name="図形 1" descr="logo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4160" y="1581785"/>
            <a:ext cx="6865620" cy="3587115"/>
          </a:xfrm>
          <a:prstGeom prst="rect">
            <a:avLst/>
          </a:prstGeom>
        </p:spPr>
      </p:pic>
      <p:sp>
        <p:nvSpPr>
          <p:cNvPr id="4" name="テキストボックス 3"/>
          <p:cNvSpPr txBox="1"/>
          <p:nvPr/>
        </p:nvSpPr>
        <p:spPr>
          <a:xfrm>
            <a:off x="994410" y="759460"/>
            <a:ext cx="9624060" cy="64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ja-JP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・現状　ログアウトボタンを押下すると確認画面が出ない。</a:t>
            </a:r>
            <a:endParaRPr lang="ja-JP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・対策　ご操作の際に不便な為、モーダルウィンドウ</a:t>
            </a:r>
            <a:r>
              <a:rPr lang="ja-JP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を使用して確認画面を作成する。</a:t>
            </a:r>
            <a:endParaRPr lang="ja-JP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フレーム 21"/>
          <p:cNvSpPr/>
          <p:nvPr/>
        </p:nvSpPr>
        <p:spPr>
          <a:xfrm>
            <a:off x="6869430" y="1679575"/>
            <a:ext cx="676275" cy="3175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23" name="四角形 22"/>
          <p:cNvSpPr/>
          <p:nvPr/>
        </p:nvSpPr>
        <p:spPr>
          <a:xfrm>
            <a:off x="3956050" y="2753360"/>
            <a:ext cx="2124710" cy="1421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/>
              <a:t>ログアウトしますか？</a:t>
            </a:r>
            <a:endParaRPr lang="ja-JP" altLang="en-US"/>
          </a:p>
          <a:p>
            <a:pPr algn="ctr"/>
            <a:endParaRPr lang="ja-JP" altLang="en-US"/>
          </a:p>
          <a:p>
            <a:pPr algn="ctr"/>
            <a:r>
              <a:rPr lang="ja-JP" altLang="en-US"/>
              <a:t>ログアウト</a:t>
            </a:r>
            <a:endParaRPr lang="ja-JP" altLang="en-US"/>
          </a:p>
        </p:txBody>
      </p:sp>
      <p:sp>
        <p:nvSpPr>
          <p:cNvPr id="26" name="テキストボックス 25"/>
          <p:cNvSpPr txBox="1"/>
          <p:nvPr/>
        </p:nvSpPr>
        <p:spPr>
          <a:xfrm>
            <a:off x="2617470" y="5559425"/>
            <a:ext cx="56838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　　　　　　　　　モーダルウィンドウ</a:t>
            </a:r>
            <a:r>
              <a:rPr lang="ja-JP" altLang="en-US"/>
              <a:t>を使用して表示する。</a:t>
            </a:r>
            <a:endParaRPr lang="ja-JP" altLang="en-US"/>
          </a:p>
        </p:txBody>
      </p:sp>
      <p:sp>
        <p:nvSpPr>
          <p:cNvPr id="27" name="四角形 26"/>
          <p:cNvSpPr/>
          <p:nvPr/>
        </p:nvSpPr>
        <p:spPr>
          <a:xfrm>
            <a:off x="4385310" y="3744595"/>
            <a:ext cx="1122045" cy="2984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28" name="四角形 27"/>
          <p:cNvSpPr/>
          <p:nvPr/>
        </p:nvSpPr>
        <p:spPr>
          <a:xfrm>
            <a:off x="4003040" y="5595620"/>
            <a:ext cx="3892550" cy="321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30" name="上矢印 29"/>
          <p:cNvSpPr/>
          <p:nvPr/>
        </p:nvSpPr>
        <p:spPr>
          <a:xfrm>
            <a:off x="4719320" y="4198620"/>
            <a:ext cx="525780" cy="13849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cxnSp>
        <p:nvCxnSpPr>
          <p:cNvPr id="32" name="直線矢印コネクタ 31"/>
          <p:cNvCxnSpPr/>
          <p:nvPr/>
        </p:nvCxnSpPr>
        <p:spPr>
          <a:xfrm flipV="1">
            <a:off x="5746115" y="2025015"/>
            <a:ext cx="1134745" cy="728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7F7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AFA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Kingsoft Office WPP</Application>
  <PresentationFormat>宽屏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標準デザイン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9</cp:revision>
  <dcterms:created xsi:type="dcterms:W3CDTF">2016-03-28T10:14:00Z</dcterms:created>
  <dcterms:modified xsi:type="dcterms:W3CDTF">2016-06-09T08:36:38Z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