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42240" y="27876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-0019  </a:t>
            </a:r>
            <a:r>
              <a:rPr lang="ja-JP" altLang="en-US" b="1"/>
              <a:t>郵便番号における自動検索機能を見直しについて</a:t>
            </a:r>
            <a:r>
              <a:rPr lang="ja-JP" altLang="en-US" b="1"/>
              <a:t>。　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1" name="図形 10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" y="1776730"/>
            <a:ext cx="6167120" cy="3257550"/>
          </a:xfrm>
          <a:prstGeom prst="rect">
            <a:avLst/>
          </a:prstGeom>
        </p:spPr>
      </p:pic>
      <p:sp>
        <p:nvSpPr>
          <p:cNvPr id="16" name="左矢印 15"/>
          <p:cNvSpPr/>
          <p:nvPr/>
        </p:nvSpPr>
        <p:spPr>
          <a:xfrm>
            <a:off x="5304155" y="2778760"/>
            <a:ext cx="1802765" cy="2616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9" name="テキストボックス 18"/>
          <p:cNvSpPr txBox="1"/>
          <p:nvPr/>
        </p:nvSpPr>
        <p:spPr>
          <a:xfrm>
            <a:off x="7142480" y="2549525"/>
            <a:ext cx="428561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自動検索機能ありと表記されているが、郵便番号を入れても自動検索が機能していないことを確認した。</a:t>
            </a:r>
            <a:endParaRPr lang="ja-JP" altLang="en-US"/>
          </a:p>
        </p:txBody>
      </p:sp>
      <p:sp>
        <p:nvSpPr>
          <p:cNvPr id="23" name="左矢印 22"/>
          <p:cNvSpPr/>
          <p:nvPr/>
        </p:nvSpPr>
        <p:spPr>
          <a:xfrm>
            <a:off x="5781675" y="3900805"/>
            <a:ext cx="1551940" cy="2508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0" name="テキストボックス 29"/>
          <p:cNvSpPr txBox="1"/>
          <p:nvPr/>
        </p:nvSpPr>
        <p:spPr>
          <a:xfrm>
            <a:off x="7369175" y="3863975"/>
            <a:ext cx="27228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当箇所にて郵便番号を入力後、自動検索を可能とする。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10</cp:revision>
  <dcterms:created xsi:type="dcterms:W3CDTF">2016-03-28T10:14:00Z</dcterms:created>
  <dcterms:modified xsi:type="dcterms:W3CDTF">2016-06-15T03:24:28Z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