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-0023 </a:t>
            </a:r>
            <a:r>
              <a:rPr lang="ja-JP" altLang="en-US" b="1"/>
              <a:t>マイページ変更画面と退会画面のデザイン変更</a:t>
            </a:r>
            <a:endParaRPr lang="ja-JP" altLang="en-US" b="1"/>
          </a:p>
        </p:txBody>
      </p:sp>
      <p:pic>
        <p:nvPicPr>
          <p:cNvPr id="2" name="図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165" y="4055745"/>
            <a:ext cx="4312920" cy="2169795"/>
          </a:xfrm>
          <a:prstGeom prst="rect">
            <a:avLst/>
          </a:prstGeom>
        </p:spPr>
      </p:pic>
      <p:pic>
        <p:nvPicPr>
          <p:cNvPr id="3" name="図形 2" descr="退会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774825"/>
            <a:ext cx="4301490" cy="2119630"/>
          </a:xfrm>
          <a:prstGeom prst="rect">
            <a:avLst/>
          </a:prstGeom>
        </p:spPr>
      </p:pic>
      <p:sp>
        <p:nvSpPr>
          <p:cNvPr id="4" name="四角形 3"/>
          <p:cNvSpPr/>
          <p:nvPr/>
        </p:nvSpPr>
        <p:spPr>
          <a:xfrm>
            <a:off x="7715885" y="1809750"/>
            <a:ext cx="4239260" cy="44780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1" name="四角形 10"/>
          <p:cNvSpPr/>
          <p:nvPr/>
        </p:nvSpPr>
        <p:spPr>
          <a:xfrm>
            <a:off x="8434705" y="2515235"/>
            <a:ext cx="2841625" cy="25679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5" name="四角形 4"/>
          <p:cNvSpPr/>
          <p:nvPr/>
        </p:nvSpPr>
        <p:spPr>
          <a:xfrm>
            <a:off x="8779510" y="3193415"/>
            <a:ext cx="632460" cy="288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0" name="四角形 9"/>
          <p:cNvSpPr/>
          <p:nvPr/>
        </p:nvSpPr>
        <p:spPr>
          <a:xfrm>
            <a:off x="9467850" y="3193415"/>
            <a:ext cx="1527175" cy="288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3" name="四角形 22"/>
          <p:cNvSpPr/>
          <p:nvPr/>
        </p:nvSpPr>
        <p:spPr>
          <a:xfrm>
            <a:off x="8775065" y="3540760"/>
            <a:ext cx="632460" cy="288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4" name="四角形 13"/>
          <p:cNvSpPr/>
          <p:nvPr/>
        </p:nvSpPr>
        <p:spPr>
          <a:xfrm>
            <a:off x="9463405" y="3540760"/>
            <a:ext cx="1527175" cy="288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8" name="四角形 27"/>
          <p:cNvSpPr/>
          <p:nvPr/>
        </p:nvSpPr>
        <p:spPr>
          <a:xfrm>
            <a:off x="8775700" y="3893820"/>
            <a:ext cx="632460" cy="288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9" name="四角形 28"/>
          <p:cNvSpPr/>
          <p:nvPr/>
        </p:nvSpPr>
        <p:spPr>
          <a:xfrm>
            <a:off x="9464040" y="3893820"/>
            <a:ext cx="1527175" cy="288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31" name="四角形 30"/>
          <p:cNvSpPr/>
          <p:nvPr/>
        </p:nvSpPr>
        <p:spPr>
          <a:xfrm>
            <a:off x="8771255" y="4241165"/>
            <a:ext cx="632460" cy="288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32" name="四角形 31"/>
          <p:cNvSpPr/>
          <p:nvPr/>
        </p:nvSpPr>
        <p:spPr>
          <a:xfrm>
            <a:off x="9459595" y="4241165"/>
            <a:ext cx="1527175" cy="288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37" name="四角形 36"/>
          <p:cNvSpPr/>
          <p:nvPr/>
        </p:nvSpPr>
        <p:spPr>
          <a:xfrm>
            <a:off x="8775065" y="4598035"/>
            <a:ext cx="632460" cy="288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38" name="四角形 37"/>
          <p:cNvSpPr/>
          <p:nvPr/>
        </p:nvSpPr>
        <p:spPr>
          <a:xfrm>
            <a:off x="9463405" y="4598035"/>
            <a:ext cx="1527175" cy="288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49" name="四角形 48"/>
          <p:cNvSpPr/>
          <p:nvPr/>
        </p:nvSpPr>
        <p:spPr>
          <a:xfrm>
            <a:off x="8038465" y="1881505"/>
            <a:ext cx="3641725" cy="50165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50" name="テキストボックス 49"/>
          <p:cNvSpPr txBox="1"/>
          <p:nvPr/>
        </p:nvSpPr>
        <p:spPr>
          <a:xfrm>
            <a:off x="9280525" y="1976755"/>
            <a:ext cx="9969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>
                <a:solidFill>
                  <a:schemeClr val="bg1"/>
                </a:solidFill>
              </a:rPr>
              <a:t>ヘッダー</a:t>
            </a: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1" name="テキストボックス 50"/>
          <p:cNvSpPr txBox="1"/>
          <p:nvPr/>
        </p:nvSpPr>
        <p:spPr>
          <a:xfrm>
            <a:off x="9300210" y="2616835"/>
            <a:ext cx="92329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>
                <a:solidFill>
                  <a:schemeClr val="tx1"/>
                </a:solidFill>
              </a:rPr>
              <a:t>タイトル</a:t>
            </a: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56" name="四角形 55"/>
          <p:cNvSpPr/>
          <p:nvPr/>
        </p:nvSpPr>
        <p:spPr>
          <a:xfrm>
            <a:off x="8419465" y="5161280"/>
            <a:ext cx="2841625" cy="967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57" name="テキストボックス 56"/>
          <p:cNvSpPr txBox="1"/>
          <p:nvPr/>
        </p:nvSpPr>
        <p:spPr>
          <a:xfrm>
            <a:off x="9295765" y="5215890"/>
            <a:ext cx="1038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>
                <a:solidFill>
                  <a:schemeClr val="tx1"/>
                </a:solidFill>
              </a:rPr>
              <a:t>タイトル</a:t>
            </a:r>
            <a:r>
              <a:rPr lang="en-US" altLang="ja-JP">
                <a:solidFill>
                  <a:schemeClr val="tx1"/>
                </a:solidFill>
              </a:rPr>
              <a:t>2</a:t>
            </a:r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15" name="テキストボックス 14"/>
          <p:cNvSpPr txBox="1"/>
          <p:nvPr/>
        </p:nvSpPr>
        <p:spPr>
          <a:xfrm>
            <a:off x="180975" y="687705"/>
            <a:ext cx="116903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マイページ変更画面と退会画面のデザインが他のページのデザインと異なる為、揃えるためにデザインを修正する。</a:t>
            </a:r>
            <a:endParaRPr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5280025" y="2729865"/>
            <a:ext cx="2101850" cy="10744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5113020" y="4568190"/>
            <a:ext cx="2256790" cy="8718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ボックス 21"/>
          <p:cNvSpPr txBox="1"/>
          <p:nvPr/>
        </p:nvSpPr>
        <p:spPr>
          <a:xfrm>
            <a:off x="4814570" y="3900170"/>
            <a:ext cx="28047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右のようなデザインにする。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Kingsoft Office WPP</Application>
  <PresentationFormat>宽屏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16</cp:revision>
  <dcterms:created xsi:type="dcterms:W3CDTF">2016-03-28T10:14:00Z</dcterms:created>
  <dcterms:modified xsi:type="dcterms:W3CDTF">2016-06-08T02:02:39Z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