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42240" y="27876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-0024 </a:t>
            </a:r>
            <a:r>
              <a:rPr lang="ja-JP" altLang="en-US" b="1"/>
              <a:t>メンテナンスを簡易化させるために外部ファイル化を行う件</a:t>
            </a:r>
            <a:endParaRPr lang="en-US" altLang="ja-JP"/>
          </a:p>
        </p:txBody>
      </p:sp>
      <p:pic>
        <p:nvPicPr>
          <p:cNvPr id="2" name="図形 1" descr="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8455" y="1347470"/>
            <a:ext cx="4326255" cy="4381500"/>
          </a:xfrm>
          <a:prstGeom prst="rect">
            <a:avLst/>
          </a:prstGeom>
        </p:spPr>
      </p:pic>
      <p:pic>
        <p:nvPicPr>
          <p:cNvPr id="3" name="図形 2" descr="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" y="1320165"/>
            <a:ext cx="5048885" cy="4442460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411480" y="676910"/>
            <a:ext cx="847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jsp</a:t>
            </a:r>
            <a:r>
              <a:rPr lang="ja-JP" altLang="en-US"/>
              <a:t>上で、コンテンツがわかりづらくなってしまったため、赤枠内の</a:t>
            </a:r>
            <a:r>
              <a:rPr lang="ja-JP" altLang="en-US"/>
              <a:t>外部ファイル化を行う。</a:t>
            </a:r>
            <a:endParaRPr lang="ja-JP" altLang="en-US"/>
          </a:p>
        </p:txBody>
      </p:sp>
      <p:sp>
        <p:nvSpPr>
          <p:cNvPr id="10" name="四角形 9"/>
          <p:cNvSpPr/>
          <p:nvPr/>
        </p:nvSpPr>
        <p:spPr>
          <a:xfrm>
            <a:off x="274320" y="1375410"/>
            <a:ext cx="4942205" cy="44240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2" name="四角形 11"/>
          <p:cNvSpPr/>
          <p:nvPr/>
        </p:nvSpPr>
        <p:spPr>
          <a:xfrm>
            <a:off x="5401310" y="1906905"/>
            <a:ext cx="4476115" cy="177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3" name="四角形 12"/>
          <p:cNvSpPr/>
          <p:nvPr/>
        </p:nvSpPr>
        <p:spPr>
          <a:xfrm>
            <a:off x="5401945" y="3768090"/>
            <a:ext cx="4476115" cy="16402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8</cp:revision>
  <dcterms:created xsi:type="dcterms:W3CDTF">2016-03-28T10:14:00Z</dcterms:created>
  <dcterms:modified xsi:type="dcterms:W3CDTF">2016-06-13T08:22:28Z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