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60"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1FFE2-7EEC-412C-802C-6711DEB0A98D}"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00E365-854E-4DD7-A3B8-9E56379337CA}"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F93F1-D337-477A-B98A-83DE47DDB92A}"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EF2D7-A99A-4AC5-BC01-384F23EAC7C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a:t>InterNous.,Inc.</a:t>
            </a:r>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InterNous.,Inc.</a:t>
            </a:r>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a:t>InterNous.,Inc.</a:t>
            </a:r>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InterNous.,Inc.</a:t>
            </a:r>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テキストボックス 4"/>
          <p:cNvSpPr txBox="1"/>
          <p:nvPr/>
        </p:nvSpPr>
        <p:spPr>
          <a:xfrm>
            <a:off x="285115" y="678180"/>
            <a:ext cx="8329295" cy="914400"/>
          </a:xfrm>
          <a:prstGeom prst="rect">
            <a:avLst/>
          </a:prstGeom>
          <a:noFill/>
        </p:spPr>
        <p:txBody>
          <a:bodyPr wrap="square" rtlCol="0">
            <a:spAutoFit/>
          </a:bodyPr>
          <a:p>
            <a:r>
              <a:rPr lang="ja-JP" altLang="en-US"/>
              <a:t>当該サイトにおいて新規登録画面と購入画面にクレジット登録画面が多重に</a:t>
            </a:r>
            <a:r>
              <a:rPr lang="ja-JP" altLang="en-US"/>
              <a:t>存在する。</a:t>
            </a:r>
            <a:endParaRPr lang="ja-JP" altLang="en-US"/>
          </a:p>
          <a:p>
            <a:r>
              <a:rPr lang="ja-JP" altLang="en-US"/>
              <a:t>その為、</a:t>
            </a:r>
            <a:r>
              <a:rPr lang="ja-JP" altLang="en-US">
                <a:sym typeface="+mn-ea"/>
              </a:rPr>
              <a:t>新規登録画面のクレジットカード登録を削除し、</a:t>
            </a:r>
            <a:endParaRPr lang="ja-JP" altLang="en-US">
              <a:sym typeface="+mn-ea"/>
            </a:endParaRPr>
          </a:p>
          <a:p>
            <a:r>
              <a:rPr lang="ja-JP" altLang="en-US"/>
              <a:t>ユーザーの利便性の向上の為</a:t>
            </a:r>
            <a:r>
              <a:rPr lang="ja-JP" altLang="en-US"/>
              <a:t>、ひとつにまとめる。</a:t>
            </a:r>
            <a:endParaRPr lang="ja-JP" altLang="en-US"/>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p>
            <a:r>
              <a:rPr kumimoji="1" lang="en-US" altLang="ja-JP"/>
              <a:t>2016 </a:t>
            </a:r>
            <a:r>
              <a:rPr kumimoji="1" lang="ja-JP" altLang="en-US"/>
              <a:t>InterNous.,Inc.</a:t>
            </a:r>
            <a:endParaRPr kumimoji="1" lang="ja-JP" altLang="en-US"/>
          </a:p>
        </p:txBody>
      </p:sp>
      <p:sp>
        <p:nvSpPr>
          <p:cNvPr id="9" name="テキストボックス 8"/>
          <p:cNvSpPr txBox="1"/>
          <p:nvPr/>
        </p:nvSpPr>
        <p:spPr>
          <a:xfrm>
            <a:off x="163195" y="257175"/>
            <a:ext cx="11599545" cy="368300"/>
          </a:xfrm>
          <a:prstGeom prst="rect">
            <a:avLst/>
          </a:prstGeom>
          <a:noFill/>
        </p:spPr>
        <p:txBody>
          <a:bodyPr wrap="square" rtlCol="0">
            <a:spAutoFit/>
          </a:bodyPr>
          <a:p>
            <a:r>
              <a:rPr lang="ja-JP" altLang="en-US" b="1"/>
              <a:t>案件番号</a:t>
            </a:r>
            <a:r>
              <a:rPr lang="en-US" altLang="ja-JP" b="1"/>
              <a:t>-0025  </a:t>
            </a:r>
            <a:r>
              <a:rPr lang="ja-JP" altLang="en-US" b="1"/>
              <a:t>新規登録画面のクレジット登録について</a:t>
            </a:r>
            <a:r>
              <a:rPr lang="en-US" altLang="ja-JP" b="1"/>
              <a:t>  </a:t>
            </a:r>
            <a:r>
              <a:rPr lang="en-US" altLang="ja-JP"/>
              <a:t> </a:t>
            </a:r>
            <a:endParaRPr lang="en-US" altLang="ja-JP"/>
          </a:p>
        </p:txBody>
      </p:sp>
      <p:pic>
        <p:nvPicPr>
          <p:cNvPr id="2" name="図形 1" descr="bg"/>
          <p:cNvPicPr>
            <a:picLocks noChangeAspect="1"/>
          </p:cNvPicPr>
          <p:nvPr/>
        </p:nvPicPr>
        <p:blipFill>
          <a:blip r:embed="rId1"/>
          <a:stretch>
            <a:fillRect/>
          </a:stretch>
        </p:blipFill>
        <p:spPr>
          <a:xfrm>
            <a:off x="1715770" y="1931035"/>
            <a:ext cx="5584190" cy="2842895"/>
          </a:xfrm>
          <a:prstGeom prst="rect">
            <a:avLst/>
          </a:prstGeom>
        </p:spPr>
      </p:pic>
      <p:sp>
        <p:nvSpPr>
          <p:cNvPr id="3" name="四角形 2"/>
          <p:cNvSpPr/>
          <p:nvPr/>
        </p:nvSpPr>
        <p:spPr>
          <a:xfrm>
            <a:off x="3681730" y="2791460"/>
            <a:ext cx="2795270" cy="537845"/>
          </a:xfrm>
          <a:prstGeom prst="rect">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4" name="直線矢印コネクタ 3"/>
          <p:cNvCxnSpPr>
            <a:stCxn id="2" idx="3"/>
            <a:endCxn id="2" idx="3"/>
          </p:cNvCxnSpPr>
          <p:nvPr/>
        </p:nvCxnSpPr>
        <p:spPr>
          <a:xfrm>
            <a:off x="7299960" y="33528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6501130" y="3049270"/>
            <a:ext cx="1668780" cy="317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テキストボックス 20"/>
          <p:cNvSpPr txBox="1"/>
          <p:nvPr/>
        </p:nvSpPr>
        <p:spPr>
          <a:xfrm>
            <a:off x="8319770" y="2860040"/>
            <a:ext cx="2388235" cy="365760"/>
          </a:xfrm>
          <a:prstGeom prst="rect">
            <a:avLst/>
          </a:prstGeom>
          <a:noFill/>
        </p:spPr>
        <p:txBody>
          <a:bodyPr wrap="square" rtlCol="0">
            <a:spAutoFit/>
          </a:bodyPr>
          <a:p>
            <a:r>
              <a:rPr lang="ja-JP" altLang="en-US"/>
              <a:t>削除する。</a:t>
            </a:r>
            <a:endParaRPr lang="ja-JP" altLang="en-US"/>
          </a:p>
        </p:txBody>
      </p:sp>
      <p:sp>
        <p:nvSpPr>
          <p:cNvPr id="22" name="四角形 21"/>
          <p:cNvSpPr/>
          <p:nvPr/>
        </p:nvSpPr>
        <p:spPr>
          <a:xfrm>
            <a:off x="8187690" y="2803525"/>
            <a:ext cx="1468120" cy="560705"/>
          </a:xfrm>
          <a:prstGeom prst="rect">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Words>
  <Application>Kingsoft Office WPP</Application>
  <PresentationFormat>宽屏</PresentationFormat>
  <Paragraphs>10</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テーマ</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internous</dc:creator>
  <cp:lastModifiedBy>internous</cp:lastModifiedBy>
  <cp:revision>15</cp:revision>
  <dcterms:created xsi:type="dcterms:W3CDTF">2016-03-28T10:14:00Z</dcterms:created>
  <dcterms:modified xsi:type="dcterms:W3CDTF">2016-06-13T01:43:27Z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1041-10.8.0.5423</vt:lpwstr>
  </property>
</Properties>
</file>