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30175" y="27876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-0028 </a:t>
            </a:r>
            <a:r>
              <a:rPr lang="ja-JP" altLang="en-US" b="1"/>
              <a:t>退会画面での退会処理ができない為、退会できるようにする。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2" name="テキストボックス 1"/>
          <p:cNvSpPr txBox="1"/>
          <p:nvPr/>
        </p:nvSpPr>
        <p:spPr>
          <a:xfrm>
            <a:off x="347980" y="735330"/>
            <a:ext cx="11440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退会画面で退会するボタンを押したときに、退会ができないので退会できるようにする。</a:t>
            </a:r>
            <a:endParaRPr lang="ja-JP" altLang="en-US"/>
          </a:p>
        </p:txBody>
      </p:sp>
      <p:pic>
        <p:nvPicPr>
          <p:cNvPr id="3" name="図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970" y="1405890"/>
            <a:ext cx="7273290" cy="4807585"/>
          </a:xfrm>
          <a:prstGeom prst="rect">
            <a:avLst/>
          </a:prstGeom>
        </p:spPr>
      </p:pic>
      <p:sp>
        <p:nvSpPr>
          <p:cNvPr id="5" name="四角形 4"/>
          <p:cNvSpPr/>
          <p:nvPr/>
        </p:nvSpPr>
        <p:spPr>
          <a:xfrm>
            <a:off x="5005705" y="5786755"/>
            <a:ext cx="919480" cy="3460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Kingsoft Office WPP</Application>
  <PresentationFormat>宽屏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9</cp:revision>
  <dcterms:created xsi:type="dcterms:W3CDTF">2016-03-28T10:14:00Z</dcterms:created>
  <dcterms:modified xsi:type="dcterms:W3CDTF">2016-06-21T04:57:23Z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