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-0029 </a:t>
            </a:r>
            <a:r>
              <a:rPr lang="ja-JP" altLang="en-US" b="1"/>
              <a:t>情報を</a:t>
            </a:r>
            <a:r>
              <a:rPr lang="en-US" altLang="ja-JP" b="1"/>
              <a:t>DB</a:t>
            </a:r>
            <a:r>
              <a:rPr lang="ja-JP" altLang="en-US" b="1"/>
              <a:t>に追加し、メンテナンスを簡易化させる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20" name="グループ化 19"/>
          <p:cNvGrpSpPr/>
          <p:nvPr/>
        </p:nvGrpSpPr>
        <p:grpSpPr>
          <a:xfrm>
            <a:off x="263525" y="1485900"/>
            <a:ext cx="4275455" cy="4648200"/>
            <a:chOff x="415" y="1300"/>
            <a:chExt cx="6733" cy="7320"/>
          </a:xfrm>
        </p:grpSpPr>
        <p:pic>
          <p:nvPicPr>
            <p:cNvPr id="2" name="図形 1" descr="キャプチャ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5" y="1300"/>
              <a:ext cx="6466" cy="7321"/>
            </a:xfrm>
            <a:prstGeom prst="rect">
              <a:avLst/>
            </a:prstGeom>
          </p:spPr>
        </p:pic>
        <p:sp>
          <p:nvSpPr>
            <p:cNvPr id="5" name="四角形 4"/>
            <p:cNvSpPr/>
            <p:nvPr/>
          </p:nvSpPr>
          <p:spPr>
            <a:xfrm>
              <a:off x="632" y="7249"/>
              <a:ext cx="6517" cy="5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846320" y="1485900"/>
            <a:ext cx="5934710" cy="4608830"/>
            <a:chOff x="7632" y="1416"/>
            <a:chExt cx="9346" cy="7258"/>
          </a:xfrm>
        </p:grpSpPr>
        <p:pic>
          <p:nvPicPr>
            <p:cNvPr id="3" name="図形 2" descr="aa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2" y="1416"/>
              <a:ext cx="9346" cy="7258"/>
            </a:xfrm>
            <a:prstGeom prst="rect">
              <a:avLst/>
            </a:prstGeom>
          </p:spPr>
        </p:pic>
        <p:sp>
          <p:nvSpPr>
            <p:cNvPr id="10" name="四角形 9"/>
            <p:cNvSpPr/>
            <p:nvPr/>
          </p:nvSpPr>
          <p:spPr>
            <a:xfrm>
              <a:off x="10071" y="5787"/>
              <a:ext cx="1835" cy="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2" name="四角形 11"/>
            <p:cNvSpPr/>
            <p:nvPr/>
          </p:nvSpPr>
          <p:spPr>
            <a:xfrm>
              <a:off x="10633" y="1758"/>
              <a:ext cx="3218" cy="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3" name="四角形 12"/>
            <p:cNvSpPr/>
            <p:nvPr/>
          </p:nvSpPr>
          <p:spPr>
            <a:xfrm>
              <a:off x="7800" y="2508"/>
              <a:ext cx="8868" cy="2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5" name="四角形 14"/>
            <p:cNvSpPr/>
            <p:nvPr/>
          </p:nvSpPr>
          <p:spPr>
            <a:xfrm>
              <a:off x="10071" y="6306"/>
              <a:ext cx="1835" cy="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6" name="四角形 15"/>
            <p:cNvSpPr/>
            <p:nvPr/>
          </p:nvSpPr>
          <p:spPr>
            <a:xfrm>
              <a:off x="10071" y="6818"/>
              <a:ext cx="1835" cy="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7" name="四角形 16"/>
            <p:cNvSpPr/>
            <p:nvPr/>
          </p:nvSpPr>
          <p:spPr>
            <a:xfrm>
              <a:off x="10071" y="7270"/>
              <a:ext cx="1835" cy="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8" name="四角形 17"/>
            <p:cNvSpPr/>
            <p:nvPr/>
          </p:nvSpPr>
          <p:spPr>
            <a:xfrm>
              <a:off x="10071" y="7769"/>
              <a:ext cx="1835" cy="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1" name="テキストボックス 20"/>
          <p:cNvSpPr txBox="1"/>
          <p:nvPr/>
        </p:nvSpPr>
        <p:spPr>
          <a:xfrm>
            <a:off x="425450" y="835660"/>
            <a:ext cx="434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DB</a:t>
            </a:r>
            <a:r>
              <a:rPr lang="ja-JP" altLang="en-US"/>
              <a:t>に追加した情報を、画面に表示させる。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7788275" y="4232910"/>
            <a:ext cx="2444750" cy="1703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2016-06-16T07:29:40Z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