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FE2-7EEC-412C-802C-6711DEB0A98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0E365-854E-4DD7-A3B8-9E56379337C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F93F1-D337-477A-B98A-83DE47DDB92A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EF2D7-A99A-4AC5-BC01-384F23EAC7C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6" name="直線コネクタ 5"/>
          <p:cNvCxnSpPr/>
          <p:nvPr/>
        </p:nvCxnSpPr>
        <p:spPr>
          <a:xfrm flipV="1">
            <a:off x="31115" y="634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-21590" y="6476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ッタープレースホルダ 7"/>
          <p:cNvSpPr>
            <a:spLocks noGrp="1"/>
          </p:cNvSpPr>
          <p:nvPr>
            <p:ph type="ftr" sz="quarter" idx="11"/>
          </p:nvPr>
        </p:nvSpPr>
        <p:spPr>
          <a:xfrm>
            <a:off x="7225030" y="6483985"/>
            <a:ext cx="4960620" cy="365125"/>
          </a:xfrm>
        </p:spPr>
        <p:txBody>
          <a:bodyPr/>
          <a:p>
            <a:r>
              <a:rPr kumimoji="1" lang="en-US" altLang="ja-JP"/>
              <a:t>2016 </a:t>
            </a:r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151130" y="257175"/>
            <a:ext cx="11599545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b="1"/>
              <a:t>案件番号</a:t>
            </a:r>
            <a:r>
              <a:rPr lang="en-US" altLang="ja-JP" b="1"/>
              <a:t>-0002 </a:t>
            </a:r>
            <a:r>
              <a:rPr lang="ja-JP" altLang="en-US" b="1"/>
              <a:t>ページのボタンの名前の変更</a:t>
            </a:r>
            <a:endParaRPr lang="ja-JP" altLang="en-US" b="1"/>
          </a:p>
          <a:p>
            <a:endParaRPr lang="ja-JP" altLang="en-US" b="1"/>
          </a:p>
        </p:txBody>
      </p:sp>
      <p:sp>
        <p:nvSpPr>
          <p:cNvPr id="5" name="四角形 4"/>
          <p:cNvSpPr/>
          <p:nvPr/>
        </p:nvSpPr>
        <p:spPr>
          <a:xfrm>
            <a:off x="7596505" y="5417820"/>
            <a:ext cx="4292600" cy="9029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ja-JP" altLang="en-US"/>
              <a:t>「管理者</a:t>
            </a:r>
            <a:r>
              <a:rPr lang="en-US" altLang="ja-JP"/>
              <a:t>TOP</a:t>
            </a:r>
            <a:r>
              <a:rPr lang="ja-JP" altLang="en-US"/>
              <a:t>」ボタンに変更する</a:t>
            </a:r>
            <a:endParaRPr lang="ja-JP" altLang="en-US"/>
          </a:p>
        </p:txBody>
      </p:sp>
      <p:sp>
        <p:nvSpPr>
          <p:cNvPr id="14" name="四角形 13"/>
          <p:cNvSpPr/>
          <p:nvPr/>
        </p:nvSpPr>
        <p:spPr>
          <a:xfrm>
            <a:off x="157480" y="986155"/>
            <a:ext cx="6974840" cy="36957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bg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ja-JP" altLang="en-US"/>
              <a:t>以下、商品一覧画面について、文言の見直しを実施する。</a:t>
            </a:r>
            <a:endParaRPr lang="ja-JP" altLang="en-US"/>
          </a:p>
          <a:p>
            <a:pPr algn="l"/>
            <a:r>
              <a:rPr lang="ja-JP" altLang="en-US"/>
              <a:t>当該画面内の「管理者画面」の表記を「管理者</a:t>
            </a:r>
            <a:r>
              <a:rPr lang="en-US" altLang="ja-JP"/>
              <a:t>TOP</a:t>
            </a:r>
            <a:r>
              <a:rPr lang="ja-JP" altLang="en-US"/>
              <a:t>」に変更する。</a:t>
            </a:r>
            <a:endParaRPr lang="ja-JP" altLang="en-US"/>
          </a:p>
        </p:txBody>
      </p:sp>
      <p:pic>
        <p:nvPicPr>
          <p:cNvPr id="11" name="図形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730" y="1976120"/>
            <a:ext cx="5977890" cy="4412615"/>
          </a:xfrm>
          <a:prstGeom prst="rect">
            <a:avLst/>
          </a:prstGeom>
        </p:spPr>
      </p:pic>
      <p:sp>
        <p:nvSpPr>
          <p:cNvPr id="3" name="フローチャート：処理 2"/>
          <p:cNvSpPr/>
          <p:nvPr/>
        </p:nvSpPr>
        <p:spPr>
          <a:xfrm>
            <a:off x="4527550" y="5571490"/>
            <a:ext cx="1421130" cy="549275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ja-JP" altLang="en-US"/>
              <a:t>管理者画面</a:t>
            </a:r>
            <a:endParaRPr lang="ja-JP" altLang="en-US"/>
          </a:p>
        </p:txBody>
      </p:sp>
      <p:sp>
        <p:nvSpPr>
          <p:cNvPr id="13" name="左矢印 12"/>
          <p:cNvSpPr/>
          <p:nvPr/>
        </p:nvSpPr>
        <p:spPr>
          <a:xfrm>
            <a:off x="5961380" y="5596890"/>
            <a:ext cx="1635760" cy="4857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</Words>
  <Application>Kingsoft Office WPP</Application>
  <PresentationFormat>宽屏</PresentationFormat>
  <Paragraphs>12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テーマ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internous</dc:creator>
  <cp:lastModifiedBy>internous</cp:lastModifiedBy>
  <cp:revision>12</cp:revision>
  <dcterms:created xsi:type="dcterms:W3CDTF">2016-03-28T10:14:00Z</dcterms:created>
  <dcterms:modified xsi:type="dcterms:W3CDTF">2016-06-01T03:40:38Z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1041-10.8.0.5423</vt:lpwstr>
  </property>
</Properties>
</file>