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51130" y="257175"/>
            <a:ext cx="1159954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-0002 </a:t>
            </a:r>
            <a:r>
              <a:rPr lang="ja-JP" altLang="en-US" b="1"/>
              <a:t>ページのボタンの追加</a:t>
            </a:r>
            <a:endParaRPr lang="ja-JP" altLang="en-US" b="1"/>
          </a:p>
          <a:p>
            <a:endParaRPr lang="ja-JP" altLang="en-US" b="1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1828165"/>
            <a:ext cx="5901690" cy="478345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7608570" y="4832985"/>
            <a:ext cx="4292600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/>
              <a:t>「</a:t>
            </a:r>
            <a:r>
              <a:rPr lang="en-US" altLang="ja-JP"/>
              <a:t>TOP</a:t>
            </a:r>
            <a:r>
              <a:rPr lang="ja-JP" altLang="en-US"/>
              <a:t>」ボタンを追加する</a:t>
            </a:r>
            <a:endParaRPr lang="ja-JP" altLang="en-US"/>
          </a:p>
        </p:txBody>
      </p:sp>
      <p:sp>
        <p:nvSpPr>
          <p:cNvPr id="14" name="四角形 13"/>
          <p:cNvSpPr/>
          <p:nvPr/>
        </p:nvSpPr>
        <p:spPr>
          <a:xfrm>
            <a:off x="146050" y="950595"/>
            <a:ext cx="7689850" cy="369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ja-JP" altLang="en-US"/>
              <a:t>以下、上映一覧画面についてボタンの作成を実施する。</a:t>
            </a:r>
            <a:endParaRPr lang="ja-JP" altLang="en-US"/>
          </a:p>
          <a:p>
            <a:pPr algn="l"/>
            <a:r>
              <a:rPr lang="ja-JP" altLang="en-US"/>
              <a:t>当該画面内の番号①②③の下に「</a:t>
            </a:r>
            <a:r>
              <a:rPr lang="en-US" altLang="ja-JP"/>
              <a:t>TOP</a:t>
            </a:r>
            <a:r>
              <a:rPr lang="ja-JP" altLang="en-US"/>
              <a:t>」ボタンを追加する。</a:t>
            </a:r>
            <a:endParaRPr lang="ja-JP" altLang="en-US"/>
          </a:p>
        </p:txBody>
      </p:sp>
      <p:sp>
        <p:nvSpPr>
          <p:cNvPr id="3" name="フローチャート：処理 2"/>
          <p:cNvSpPr/>
          <p:nvPr/>
        </p:nvSpPr>
        <p:spPr>
          <a:xfrm>
            <a:off x="2819400" y="5440045"/>
            <a:ext cx="1087120" cy="35877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0" name="左矢印 9"/>
          <p:cNvSpPr/>
          <p:nvPr/>
        </p:nvSpPr>
        <p:spPr>
          <a:xfrm>
            <a:off x="4074795" y="5226685"/>
            <a:ext cx="3462020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51130" y="257175"/>
            <a:ext cx="1159954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-0002 </a:t>
            </a:r>
            <a:r>
              <a:rPr lang="ja-JP" altLang="en-US" b="1"/>
              <a:t>ページのボタンの追加</a:t>
            </a:r>
            <a:endParaRPr lang="ja-JP" altLang="en-US" b="1"/>
          </a:p>
          <a:p>
            <a:endParaRPr lang="ja-JP" altLang="en-US" b="1"/>
          </a:p>
        </p:txBody>
      </p:sp>
      <p:cxnSp>
        <p:nvCxnSpPr>
          <p:cNvPr id="4" name="直線矢印コネクタ 3"/>
          <p:cNvCxnSpPr/>
          <p:nvPr/>
        </p:nvCxnSpPr>
        <p:spPr>
          <a:xfrm flipH="1">
            <a:off x="3309620" y="5153660"/>
            <a:ext cx="4286885" cy="1073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四角形 4"/>
          <p:cNvSpPr/>
          <p:nvPr/>
        </p:nvSpPr>
        <p:spPr>
          <a:xfrm>
            <a:off x="7608570" y="4832985"/>
            <a:ext cx="4292600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/>
              <a:t>「メイン」ボタンを追加する</a:t>
            </a:r>
            <a:endParaRPr lang="ja-JP" altLang="en-US"/>
          </a:p>
        </p:txBody>
      </p:sp>
      <p:sp>
        <p:nvSpPr>
          <p:cNvPr id="14" name="四角形 13"/>
          <p:cNvSpPr/>
          <p:nvPr/>
        </p:nvSpPr>
        <p:spPr>
          <a:xfrm>
            <a:off x="134620" y="974725"/>
            <a:ext cx="7737475" cy="369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ja-JP" altLang="en-US"/>
              <a:t>以下、マイページ画面についてボタンの作成を実施する</a:t>
            </a:r>
            <a:endParaRPr lang="ja-JP" altLang="en-US"/>
          </a:p>
          <a:p>
            <a:pPr algn="l"/>
            <a:r>
              <a:rPr lang="ja-JP" altLang="en-US"/>
              <a:t>当該マイページ画面内の登録情報変更の下に「メイン」ボタンを追加する。</a:t>
            </a:r>
            <a:endParaRPr lang="ja-JP" altLang="en-US"/>
          </a:p>
        </p:txBody>
      </p:sp>
      <p:pic>
        <p:nvPicPr>
          <p:cNvPr id="10" name="図形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" y="1848485"/>
            <a:ext cx="6052185" cy="4514215"/>
          </a:xfrm>
          <a:prstGeom prst="rect">
            <a:avLst/>
          </a:prstGeom>
        </p:spPr>
      </p:pic>
      <p:sp>
        <p:nvSpPr>
          <p:cNvPr id="2" name="四角形 1"/>
          <p:cNvSpPr/>
          <p:nvPr/>
        </p:nvSpPr>
        <p:spPr>
          <a:xfrm>
            <a:off x="2211070" y="5057775"/>
            <a:ext cx="1492885" cy="513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" name="左矢印 2"/>
          <p:cNvSpPr/>
          <p:nvPr/>
        </p:nvSpPr>
        <p:spPr>
          <a:xfrm>
            <a:off x="3740150" y="4959985"/>
            <a:ext cx="3884930" cy="5772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Kingsoft Office WPP</Application>
  <PresentationFormat>宽屏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テーマ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11</cp:revision>
  <dcterms:created xsi:type="dcterms:W3CDTF">2016-03-28T10:14:00Z</dcterms:created>
  <dcterms:modified xsi:type="dcterms:W3CDTF">2016-06-01T03:40:23Z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