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02565" y="809625"/>
            <a:ext cx="832929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当該サイト上部（</a:t>
            </a:r>
            <a:r>
              <a:rPr lang="en-US" altLang="ja-JP"/>
              <a:t>CINEMA JAPAN</a:t>
            </a:r>
            <a:r>
              <a:rPr lang="ja-JP" altLang="en-US"/>
              <a:t>下部）に各ページへ遷移できる「メニューバー」機能を備えたヘッダーを追加する。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pic>
        <p:nvPicPr>
          <p:cNvPr id="4" name="図形 3" descr="C:\Users\internous\Pictures\cinemajapan.PNGcinemajapa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705" y="2947670"/>
            <a:ext cx="5524500" cy="2848610"/>
          </a:xfrm>
          <a:prstGeom prst="rect">
            <a:avLst/>
          </a:prstGeom>
        </p:spPr>
      </p:pic>
      <p:sp>
        <p:nvSpPr>
          <p:cNvPr id="2" name="テキストボックス 1"/>
          <p:cNvSpPr txBox="1"/>
          <p:nvPr/>
        </p:nvSpPr>
        <p:spPr>
          <a:xfrm>
            <a:off x="251460" y="149860"/>
            <a:ext cx="9469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/>
              <a:t>案件番号</a:t>
            </a:r>
            <a:r>
              <a:rPr lang="en-US" altLang="ja-JP" sz="2000" b="1"/>
              <a:t>-0003 </a:t>
            </a:r>
            <a:r>
              <a:rPr lang="ja-JP" altLang="en-US" sz="2000" b="1"/>
              <a:t>サイトマップ機能を追加する。</a:t>
            </a:r>
            <a:endParaRPr lang="ja-JP" altLang="en-US" sz="2000" b="1"/>
          </a:p>
        </p:txBody>
      </p:sp>
      <p:sp>
        <p:nvSpPr>
          <p:cNvPr id="10" name="右矢印 9"/>
          <p:cNvSpPr/>
          <p:nvPr/>
        </p:nvSpPr>
        <p:spPr>
          <a:xfrm>
            <a:off x="5984875" y="4066540"/>
            <a:ext cx="485775" cy="9791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2" name="図形 11" descr="C:\Users\internous\Pictures\キャプチャ2.PNGキャプチャ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945" y="3371850"/>
            <a:ext cx="5339080" cy="1988820"/>
          </a:xfrm>
          <a:prstGeom prst="rect">
            <a:avLst/>
          </a:prstGeom>
        </p:spPr>
      </p:pic>
      <p:pic>
        <p:nvPicPr>
          <p:cNvPr id="13" name="図形 12" descr="C:\Users\internous\Pictures\キャプチャ.PNGキャプチャ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90995" y="4135120"/>
            <a:ext cx="5247005" cy="356870"/>
          </a:xfrm>
          <a:prstGeom prst="rect">
            <a:avLst/>
          </a:prstGeom>
        </p:spPr>
      </p:pic>
      <p:pic>
        <p:nvPicPr>
          <p:cNvPr id="16" name="図形 15" descr="C:\Users\internous\Pictures\キャプチャ.PNGキャプチャ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4780" y="3801745"/>
            <a:ext cx="5544185" cy="384810"/>
          </a:xfrm>
          <a:prstGeom prst="rect">
            <a:avLst/>
          </a:prstGeom>
        </p:spPr>
      </p:pic>
      <p:sp>
        <p:nvSpPr>
          <p:cNvPr id="18" name="四角形 17"/>
          <p:cNvSpPr/>
          <p:nvPr/>
        </p:nvSpPr>
        <p:spPr>
          <a:xfrm>
            <a:off x="2485390" y="3815715"/>
            <a:ext cx="633095" cy="33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ボックス 20"/>
          <p:cNvSpPr txBox="1"/>
          <p:nvPr/>
        </p:nvSpPr>
        <p:spPr>
          <a:xfrm>
            <a:off x="2498725" y="3803650"/>
            <a:ext cx="5842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000"/>
              <a:t>会社概要</a:t>
            </a:r>
            <a:endParaRPr lang="ja-JP" altLang="en-US" sz="1000"/>
          </a:p>
          <a:p>
            <a:endParaRPr lang="ja-JP" altLang="en-US" sz="100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3154680" y="3946525"/>
            <a:ext cx="704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テキストボックス 22"/>
          <p:cNvSpPr txBox="1"/>
          <p:nvPr/>
        </p:nvSpPr>
        <p:spPr>
          <a:xfrm>
            <a:off x="3860800" y="3875405"/>
            <a:ext cx="141097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000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クリックすると遷移する</a:t>
            </a:r>
            <a:endParaRPr lang="ja-JP" altLang="en-US" sz="1000">
              <a:ln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四角形 24"/>
          <p:cNvSpPr/>
          <p:nvPr/>
        </p:nvSpPr>
        <p:spPr>
          <a:xfrm>
            <a:off x="8785860" y="4135120"/>
            <a:ext cx="598170" cy="346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1000">
                <a:solidFill>
                  <a:schemeClr val="tx1"/>
                </a:solidFill>
              </a:rPr>
              <a:t>会社概要</a:t>
            </a:r>
            <a:endParaRPr lang="ja-JP" altLang="en-US" sz="1000">
              <a:solidFill>
                <a:schemeClr val="tx1"/>
              </a:solidFill>
            </a:endParaRPr>
          </a:p>
        </p:txBody>
      </p:sp>
      <p:sp>
        <p:nvSpPr>
          <p:cNvPr id="26" name="テキストボックス 25"/>
          <p:cNvSpPr txBox="1"/>
          <p:nvPr/>
        </p:nvSpPr>
        <p:spPr>
          <a:xfrm>
            <a:off x="6713220" y="2968625"/>
            <a:ext cx="800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結果</a:t>
            </a:r>
            <a:endParaRPr lang="ja-JP" altLang="en-US">
              <a:ln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Kingsoft Office WPP</Application>
  <PresentationFormat>宽屏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5</cp:revision>
  <dcterms:created xsi:type="dcterms:W3CDTF">2016-03-28T10:14:00Z</dcterms:created>
  <dcterms:modified xsi:type="dcterms:W3CDTF">2016-06-02T06:42:45Z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