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-0005 </a:t>
            </a:r>
            <a:r>
              <a:rPr lang="ja-JP" altLang="en-US" b="1"/>
              <a:t>非ログイン状態での商品閲覧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3" name="テキストボックス 2"/>
          <p:cNvSpPr txBox="1"/>
          <p:nvPr/>
        </p:nvSpPr>
        <p:spPr>
          <a:xfrm>
            <a:off x="294005" y="848995"/>
            <a:ext cx="118452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サイトにアクセスした際、ログインを求められるため、</a:t>
            </a:r>
            <a:endParaRPr lang="ja-JP" altLang="en-US"/>
          </a:p>
          <a:p>
            <a:r>
              <a:rPr lang="ja-JP" altLang="en-US"/>
              <a:t>まず初めに商品一覧が表示されるようにページの遷移情報を変更する。</a:t>
            </a:r>
            <a:endParaRPr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133985" y="2566035"/>
            <a:ext cx="11879580" cy="3766820"/>
            <a:chOff x="154" y="3421"/>
            <a:chExt cx="18708" cy="5932"/>
          </a:xfrm>
        </p:grpSpPr>
        <p:pic>
          <p:nvPicPr>
            <p:cNvPr id="2" name="図形 1" descr="0005_0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4" y="3421"/>
              <a:ext cx="8939" cy="5902"/>
            </a:xfrm>
            <a:prstGeom prst="rect">
              <a:avLst/>
            </a:prstGeom>
          </p:spPr>
        </p:pic>
        <p:pic>
          <p:nvPicPr>
            <p:cNvPr id="11" name="図形 10" descr="0005_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50" y="3421"/>
              <a:ext cx="9112" cy="5933"/>
            </a:xfrm>
            <a:prstGeom prst="rect">
              <a:avLst/>
            </a:prstGeom>
          </p:spPr>
        </p:pic>
      </p:grpSp>
      <p:grpSp>
        <p:nvGrpSpPr>
          <p:cNvPr id="19" name="グループ化 18"/>
          <p:cNvGrpSpPr/>
          <p:nvPr/>
        </p:nvGrpSpPr>
        <p:grpSpPr>
          <a:xfrm>
            <a:off x="419735" y="1845945"/>
            <a:ext cx="7546340" cy="368300"/>
            <a:chOff x="661" y="2907"/>
            <a:chExt cx="11884" cy="580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661" y="2907"/>
              <a:ext cx="1953" cy="580"/>
              <a:chOff x="661" y="2832"/>
              <a:chExt cx="1953" cy="580"/>
            </a:xfrm>
          </p:grpSpPr>
          <p:sp>
            <p:nvSpPr>
              <p:cNvPr id="13" name="テキストボックス 12"/>
              <p:cNvSpPr txBox="1"/>
              <p:nvPr/>
            </p:nvSpPr>
            <p:spPr>
              <a:xfrm>
                <a:off x="661" y="2832"/>
                <a:ext cx="470" cy="580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txBody>
              <a:bodyPr wrap="none" rtlCol="0">
                <a:spAutoFit/>
              </a:bodyPr>
              <a:p>
                <a:r>
                  <a:rPr lang="en-US" altLang="ja-JP"/>
                  <a:t>1</a:t>
                </a:r>
                <a:endParaRPr lang="ja-JP" altLang="en-US"/>
              </a:p>
            </p:txBody>
          </p:sp>
          <p:sp>
            <p:nvSpPr>
              <p:cNvPr id="14" name="テキストボックス 13"/>
              <p:cNvSpPr txBox="1"/>
              <p:nvPr/>
            </p:nvSpPr>
            <p:spPr>
              <a:xfrm>
                <a:off x="1300" y="2832"/>
                <a:ext cx="13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ja-JP"/>
                  <a:t>top.jsp</a:t>
                </a:r>
                <a:endParaRPr lang="en-US" altLang="ja-JP"/>
              </a:p>
            </p:txBody>
          </p:sp>
        </p:grpSp>
        <p:grpSp>
          <p:nvGrpSpPr>
            <p:cNvPr id="17" name="グループ化 16"/>
            <p:cNvGrpSpPr/>
            <p:nvPr/>
          </p:nvGrpSpPr>
          <p:grpSpPr>
            <a:xfrm>
              <a:off x="10177" y="2907"/>
              <a:ext cx="2369" cy="580"/>
              <a:chOff x="10177" y="2907"/>
              <a:chExt cx="2369" cy="580"/>
            </a:xfrm>
          </p:grpSpPr>
          <p:sp>
            <p:nvSpPr>
              <p:cNvPr id="15" name="テキストボックス 14"/>
              <p:cNvSpPr txBox="1"/>
              <p:nvPr/>
            </p:nvSpPr>
            <p:spPr>
              <a:xfrm>
                <a:off x="10177" y="2907"/>
                <a:ext cx="470" cy="580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txBody>
              <a:bodyPr wrap="none" rtlCol="0">
                <a:spAutoFit/>
              </a:bodyPr>
              <a:p>
                <a:r>
                  <a:rPr lang="en-US" altLang="ja-JP"/>
                  <a:t>2</a:t>
                </a:r>
                <a:endParaRPr lang="en-US" altLang="ja-JP"/>
              </a:p>
            </p:txBody>
          </p:sp>
          <p:sp>
            <p:nvSpPr>
              <p:cNvPr id="16" name="テキストボックス 15"/>
              <p:cNvSpPr txBox="1"/>
              <p:nvPr/>
            </p:nvSpPr>
            <p:spPr>
              <a:xfrm>
                <a:off x="10798" y="2907"/>
                <a:ext cx="174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ja-JP"/>
                  <a:t>main.jsp</a:t>
                </a:r>
                <a:endParaRPr lang="en-US" altLang="ja-JP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Kingsoft Office WPP</Application>
  <PresentationFormat>宽屏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4</cp:revision>
  <dcterms:created xsi:type="dcterms:W3CDTF">2016-03-28T10:14:00Z</dcterms:created>
  <dcterms:modified xsi:type="dcterms:W3CDTF">2016-06-06T06:17:50Z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