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タイトル 1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ja-JP" altLang="en-US"/>
              <a:t>　　　　　　　　　</a:t>
            </a:r>
            <a:endParaRPr lang="ja-JP" altLang="en-US"/>
          </a:p>
        </p:txBody>
      </p:sp>
      <p:sp>
        <p:nvSpPr>
          <p:cNvPr id="13" name="サブタイトル 1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ja-JP" altLang="en-US"/>
              <a:t>　　　　　　　　　　　　</a:t>
            </a:r>
            <a:endParaRPr lang="ja-JP" altLang="en-US"/>
          </a:p>
        </p:txBody>
      </p:sp>
      <p:sp>
        <p:nvSpPr>
          <p:cNvPr id="5" name="テキストボックス 4"/>
          <p:cNvSpPr txBox="1"/>
          <p:nvPr/>
        </p:nvSpPr>
        <p:spPr>
          <a:xfrm>
            <a:off x="285115" y="666115"/>
            <a:ext cx="859155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当該サイトにお問い合わせページを追加する。</a:t>
            </a:r>
            <a:endParaRPr lang="ja-JP" altLang="en-US"/>
          </a:p>
          <a:p>
            <a:r>
              <a:rPr lang="ja-JP" altLang="en-US"/>
              <a:t>管理者画面でお問い合わせ内容を確認できるページを追加する。</a:t>
            </a:r>
            <a:endParaRPr lang="ja-JP" altLang="en-US"/>
          </a:p>
          <a:p>
            <a:r>
              <a:rPr lang="ja-JP" altLang="en-US"/>
              <a:t>（イメージ図）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-0007 </a:t>
            </a:r>
            <a:r>
              <a:rPr lang="ja-JP" altLang="en-US" b="1"/>
              <a:t>お問い合わせページ、お問い合わせ確認ページの追加</a:t>
            </a:r>
            <a:endParaRPr lang="ja-JP" altLang="en-US" b="1"/>
          </a:p>
        </p:txBody>
      </p:sp>
      <p:pic>
        <p:nvPicPr>
          <p:cNvPr id="3" name="図形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5480" y="1281430"/>
            <a:ext cx="6076315" cy="2694940"/>
          </a:xfrm>
          <a:prstGeom prst="rect">
            <a:avLst/>
          </a:prstGeom>
        </p:spPr>
      </p:pic>
      <p:pic>
        <p:nvPicPr>
          <p:cNvPr id="10" name="図形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10" y="3923030"/>
            <a:ext cx="6228715" cy="23215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Kingsoft Office WPP</Application>
  <PresentationFormat>宽屏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　　　　　　　　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9</cp:revision>
  <dcterms:created xsi:type="dcterms:W3CDTF">2016-03-28T10:14:00Z</dcterms:created>
  <dcterms:modified xsi:type="dcterms:W3CDTF">2016-05-31T06:20:50Z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