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85115" y="666115"/>
            <a:ext cx="8329295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当該サイト全体の各テキストにおいてｈｔｍｌ</a:t>
            </a:r>
            <a:r>
              <a:rPr lang="en-US" altLang="ja-JP"/>
              <a:t>5</a:t>
            </a:r>
            <a:r>
              <a:rPr lang="ja-JP" altLang="en-US"/>
              <a:t>を使用し修正を行い、</a:t>
            </a:r>
            <a:r>
              <a:rPr lang="en-US" altLang="ja-JP"/>
              <a:t>Copyright</a:t>
            </a:r>
            <a:r>
              <a:rPr lang="ja-JP" altLang="en-US"/>
              <a:t>部を</a:t>
            </a:r>
            <a:r>
              <a:rPr lang="ja-JP" altLang="en-US"/>
              <a:t>フッターに変更する。</a:t>
            </a:r>
            <a:endParaRPr lang="ja-JP" altLang="en-US"/>
          </a:p>
          <a:p>
            <a:endParaRPr lang="ja-JP" altLang="en-US"/>
          </a:p>
          <a:p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-0008  </a:t>
            </a:r>
            <a:r>
              <a:rPr lang="ja-JP" altLang="en-US" b="1"/>
              <a:t>誤字脱字、文字列の修正、</a:t>
            </a:r>
            <a:r>
              <a:rPr lang="en-US" altLang="ja-JP" b="1"/>
              <a:t>Copyright</a:t>
            </a:r>
            <a:r>
              <a:rPr lang="ja-JP" altLang="en-US" b="1"/>
              <a:t>部を</a:t>
            </a:r>
            <a:r>
              <a:rPr lang="ja-JP" altLang="en-US" b="1"/>
              <a:t>フッターに</a:t>
            </a:r>
            <a:r>
              <a:rPr lang="ja-JP" altLang="en-US" b="1"/>
              <a:t>変更</a:t>
            </a:r>
            <a:endParaRPr lang="ja-JP" altLang="en-US" b="1"/>
          </a:p>
        </p:txBody>
      </p:sp>
      <p:pic>
        <p:nvPicPr>
          <p:cNvPr id="3" name="図形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1080" y="5064760"/>
            <a:ext cx="7404735" cy="1292860"/>
          </a:xfrm>
          <a:prstGeom prst="rect">
            <a:avLst/>
          </a:prstGeom>
        </p:spPr>
      </p:pic>
      <p:pic>
        <p:nvPicPr>
          <p:cNvPr id="4" name="図形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395" y="1389380"/>
            <a:ext cx="5981065" cy="32188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Kingsoft Office WPP</Application>
  <PresentationFormat>宽屏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3</cp:revision>
  <dcterms:created xsi:type="dcterms:W3CDTF">2016-03-28T10:14:00Z</dcterms:created>
  <dcterms:modified xsi:type="dcterms:W3CDTF">2016-05-31T06:04:41Z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