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106045" y="666115"/>
            <a:ext cx="1005967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以下商品一覧画面に対し改修を実施する。</a:t>
            </a:r>
            <a:endParaRPr lang="ja-JP" altLang="en-US"/>
          </a:p>
          <a:p>
            <a:r>
              <a:rPr lang="en-US" altLang="ja-JP"/>
              <a:t>DB</a:t>
            </a:r>
            <a:r>
              <a:rPr lang="ja-JP" altLang="en-US"/>
              <a:t>に登録済みの料金の項目について、管理者画面にて商品の詳細（値段）を閲覧できる様</a:t>
            </a:r>
            <a:r>
              <a:rPr lang="ja-JP" altLang="en-US"/>
              <a:t>対応する。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（対応策）各テキストの下記</a:t>
            </a:r>
            <a:r>
              <a:rPr lang="en-US" altLang="ja-JP"/>
              <a:t>a</a:t>
            </a:r>
            <a:r>
              <a:rPr lang="ja-JP" altLang="en-US"/>
              <a:t>部分に料金表示が出るよう</a:t>
            </a:r>
            <a:r>
              <a:rPr lang="en-US" altLang="ja-JP"/>
              <a:t>html5</a:t>
            </a:r>
            <a:r>
              <a:rPr lang="ja-JP" altLang="en-US"/>
              <a:t>及び</a:t>
            </a:r>
            <a:r>
              <a:rPr lang="en-US" altLang="ja-JP"/>
              <a:t>Struts2</a:t>
            </a:r>
            <a:r>
              <a:rPr lang="ja-JP" altLang="en-US"/>
              <a:t>の機能にて</a:t>
            </a:r>
            <a:r>
              <a:rPr lang="ja-JP" altLang="en-US"/>
              <a:t>改修を実施する。</a:t>
            </a:r>
            <a:endParaRPr lang="ja-JP" altLang="en-US">
              <a:cs typeface="Arial" charset="0"/>
            </a:endParaRPr>
          </a:p>
          <a:p>
            <a:r>
              <a:rPr lang="ja-JP" altLang="en-US"/>
              <a:t>（以下イメージ図）</a:t>
            </a:r>
            <a:endParaRPr lang="ja-JP" altLang="en-US"/>
          </a:p>
          <a:p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-0010  管理者画面で商品の詳細（値段）を閲覧できない</a:t>
            </a:r>
            <a:r>
              <a:rPr lang="ja-JP" altLang="en-US" b="1"/>
              <a:t>為、閲覧出来るようにする。</a:t>
            </a:r>
            <a:endParaRPr lang="ja-JP" altLang="en-US" b="1"/>
          </a:p>
        </p:txBody>
      </p:sp>
      <p:pic>
        <p:nvPicPr>
          <p:cNvPr id="10" name="図形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3013710"/>
            <a:ext cx="4227830" cy="3476625"/>
          </a:xfrm>
          <a:prstGeom prst="rect">
            <a:avLst/>
          </a:prstGeom>
        </p:spPr>
      </p:pic>
      <p:sp>
        <p:nvSpPr>
          <p:cNvPr id="11" name="左矢印 10"/>
          <p:cNvSpPr/>
          <p:nvPr/>
        </p:nvSpPr>
        <p:spPr>
          <a:xfrm>
            <a:off x="1912620" y="3851910"/>
            <a:ext cx="4919345" cy="8959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2" name="フローチャート：代替処理 11"/>
          <p:cNvSpPr/>
          <p:nvPr/>
        </p:nvSpPr>
        <p:spPr>
          <a:xfrm>
            <a:off x="6881495" y="3720465"/>
            <a:ext cx="4824095" cy="132588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/>
                </a:solidFill>
              </a:rPr>
              <a:t>a</a:t>
            </a:r>
            <a:r>
              <a:rPr lang="ja-JP" altLang="en-US">
                <a:solidFill>
                  <a:schemeClr val="tx1"/>
                </a:solidFill>
              </a:rPr>
              <a:t>部分に</a:t>
            </a:r>
            <a:r>
              <a:rPr lang="en-US" altLang="ja-JP">
                <a:solidFill>
                  <a:schemeClr val="tx1"/>
                </a:solidFill>
              </a:rPr>
              <a:t>0000</a:t>
            </a:r>
            <a:r>
              <a:rPr lang="ja-JP" altLang="en-US">
                <a:solidFill>
                  <a:schemeClr val="tx1"/>
                </a:solidFill>
              </a:rPr>
              <a:t>円形式にて</a:t>
            </a:r>
            <a:endParaRPr lang="ja-JP" altLang="en-US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　　　　料金表示する機能</a:t>
            </a:r>
            <a:r>
              <a:rPr lang="ja-JP" altLang="en-US">
                <a:solidFill>
                  <a:schemeClr val="tx1"/>
                </a:solidFill>
              </a:rPr>
              <a:t>を追加する。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1040765" y="3971290"/>
            <a:ext cx="871855" cy="776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/>
              <a:t>a</a:t>
            </a:r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Kingsoft Office WPP</Application>
  <PresentationFormat>宽屏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10</cp:revision>
  <dcterms:created xsi:type="dcterms:W3CDTF">2016-03-28T10:14:00Z</dcterms:created>
  <dcterms:modified xsi:type="dcterms:W3CDTF">2016-06-01T07:56:51Z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