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1FFE2-7EEC-412C-802C-6711DEB0A98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0E365-854E-4DD7-A3B8-9E56379337C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F93F1-D337-477A-B98A-83DE47DDB92A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EF2D7-A99A-4AC5-BC01-384F23EAC7CE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/>
          <p:nvPr>
            <p:ph type="sldImg" idx="2"/>
          </p:nvPr>
        </p:nvSpPr>
        <p:spPr/>
      </p:sp>
      <p:sp>
        <p:nvSpPr>
          <p:cNvPr id="3" name="文字列プレースホルダ 2"/>
          <p:cNvSpPr/>
          <p:nvPr>
            <p:ph type="body" idx="3"/>
          </p:nvPr>
        </p:nvSpPr>
        <p:spPr/>
        <p:txBody>
          <a:bodyPr/>
          <a:p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テキストボックス 4"/>
          <p:cNvSpPr txBox="1"/>
          <p:nvPr/>
        </p:nvSpPr>
        <p:spPr>
          <a:xfrm>
            <a:off x="106045" y="666115"/>
            <a:ext cx="10059670" cy="1463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以下の画面を新規に作成する。</a:t>
            </a:r>
            <a:endParaRPr lang="ja-JP" altLang="en-US"/>
          </a:p>
          <a:p>
            <a:r>
              <a:rPr lang="en-US" altLang="ja-JP"/>
              <a:t>Q&amp;A</a:t>
            </a:r>
            <a:r>
              <a:rPr lang="ja-JP" altLang="en-US"/>
              <a:t>ページを新規作成し、メニューバーより遷移出来るようにする。</a:t>
            </a:r>
            <a:endParaRPr lang="ja-JP" altLang="en-US"/>
          </a:p>
          <a:p>
            <a:endParaRPr lang="ja-JP" altLang="en-US">
              <a:cs typeface="Arial" charset="0"/>
            </a:endParaRPr>
          </a:p>
          <a:p>
            <a:r>
              <a:rPr lang="ja-JP" altLang="en-US"/>
              <a:t>（以下イメージ図）</a:t>
            </a:r>
            <a:endParaRPr lang="ja-JP" altLang="en-US"/>
          </a:p>
          <a:p>
            <a:endParaRPr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 flipV="1">
            <a:off x="31115" y="634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-21590" y="6476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ッタープレースホルダ 7"/>
          <p:cNvSpPr>
            <a:spLocks noGrp="1"/>
          </p:cNvSpPr>
          <p:nvPr>
            <p:ph type="ftr" sz="quarter" idx="11"/>
          </p:nvPr>
        </p:nvSpPr>
        <p:spPr>
          <a:xfrm>
            <a:off x="7225030" y="6483985"/>
            <a:ext cx="4960620" cy="365125"/>
          </a:xfrm>
        </p:spPr>
        <p:txBody>
          <a:bodyPr/>
          <a:p>
            <a:r>
              <a:rPr kumimoji="1" lang="en-US" altLang="ja-JP"/>
              <a:t>2016 </a:t>
            </a:r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テキストボックス 8"/>
          <p:cNvSpPr txBox="1"/>
          <p:nvPr/>
        </p:nvSpPr>
        <p:spPr>
          <a:xfrm>
            <a:off x="163195" y="257175"/>
            <a:ext cx="11599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b="1"/>
              <a:t>案件番号</a:t>
            </a:r>
            <a:r>
              <a:rPr lang="en-US" altLang="ja-JP" b="1"/>
              <a:t>-0013  Q</a:t>
            </a:r>
            <a:r>
              <a:rPr lang="ja-JP" altLang="en-US" b="1"/>
              <a:t>＆</a:t>
            </a:r>
            <a:r>
              <a:rPr lang="en-US" altLang="ja-JP" b="1"/>
              <a:t>A</a:t>
            </a:r>
            <a:r>
              <a:rPr lang="ja-JP" altLang="en-US" b="1"/>
              <a:t>ページを作成し、閲覧出来るようにする。</a:t>
            </a:r>
            <a:endParaRPr lang="ja-JP" altLang="en-US" b="1"/>
          </a:p>
        </p:txBody>
      </p:sp>
      <p:sp>
        <p:nvSpPr>
          <p:cNvPr id="12" name="フローチャート：代替処理 11"/>
          <p:cNvSpPr/>
          <p:nvPr/>
        </p:nvSpPr>
        <p:spPr>
          <a:xfrm>
            <a:off x="6845935" y="3720465"/>
            <a:ext cx="4824095" cy="132588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ja-JP">
                <a:solidFill>
                  <a:schemeClr val="tx1"/>
                </a:solidFill>
              </a:rPr>
              <a:t>jQuery</a:t>
            </a:r>
            <a:r>
              <a:rPr lang="ja-JP" altLang="en-US">
                <a:solidFill>
                  <a:schemeClr val="tx1"/>
                </a:solidFill>
              </a:rPr>
              <a:t>のアコーディオン機能を</a:t>
            </a:r>
            <a:endParaRPr lang="ja-JP" altLang="en-US">
              <a:solidFill>
                <a:schemeClr val="tx1"/>
              </a:solidFill>
            </a:endParaRPr>
          </a:p>
          <a:p>
            <a:pPr algn="ctr"/>
            <a:r>
              <a:rPr lang="ja-JP" altLang="en-US">
                <a:solidFill>
                  <a:schemeClr val="tx1"/>
                </a:solidFill>
              </a:rPr>
              <a:t>用いた</a:t>
            </a:r>
            <a:r>
              <a:rPr lang="en-US" altLang="ja-JP">
                <a:solidFill>
                  <a:schemeClr val="tx1"/>
                </a:solidFill>
              </a:rPr>
              <a:t>Q&amp;A</a:t>
            </a:r>
            <a:r>
              <a:rPr lang="ja-JP" altLang="en-US">
                <a:solidFill>
                  <a:schemeClr val="tx1"/>
                </a:solidFill>
              </a:rPr>
              <a:t>ページを作成する。</a:t>
            </a:r>
            <a:endParaRPr lang="ja-JP" altLang="en-US">
              <a:solidFill>
                <a:schemeClr val="tx1"/>
              </a:solidFill>
            </a:endParaRPr>
          </a:p>
        </p:txBody>
      </p:sp>
      <p:pic>
        <p:nvPicPr>
          <p:cNvPr id="2" name="図形 1" descr="キャプチャ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4960" y="2735580"/>
            <a:ext cx="5290820" cy="3340735"/>
          </a:xfrm>
          <a:prstGeom prst="rect">
            <a:avLst/>
          </a:prstGeom>
        </p:spPr>
      </p:pic>
      <p:sp>
        <p:nvSpPr>
          <p:cNvPr id="11" name="左矢印 10"/>
          <p:cNvSpPr/>
          <p:nvPr/>
        </p:nvSpPr>
        <p:spPr>
          <a:xfrm>
            <a:off x="5029835" y="3852545"/>
            <a:ext cx="1802765" cy="89598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pic>
        <p:nvPicPr>
          <p:cNvPr id="3" name="図形 2" descr="キャプチャ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48180"/>
            <a:ext cx="1790700" cy="742950"/>
          </a:xfrm>
          <a:prstGeom prst="rect">
            <a:avLst/>
          </a:prstGeom>
        </p:spPr>
      </p:pic>
      <p:sp>
        <p:nvSpPr>
          <p:cNvPr id="4" name="左矢印 3"/>
          <p:cNvSpPr/>
          <p:nvPr/>
        </p:nvSpPr>
        <p:spPr>
          <a:xfrm>
            <a:off x="2748280" y="2080895"/>
            <a:ext cx="4131310" cy="46863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10" name="フローチャート：代替処理 9"/>
          <p:cNvSpPr/>
          <p:nvPr/>
        </p:nvSpPr>
        <p:spPr>
          <a:xfrm>
            <a:off x="6925945" y="1662430"/>
            <a:ext cx="4824095" cy="132588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ja-JP" altLang="en-US">
                <a:solidFill>
                  <a:schemeClr val="tx1"/>
                </a:solidFill>
              </a:rPr>
              <a:t>左記メニューバーの</a:t>
            </a:r>
            <a:r>
              <a:rPr lang="en-US" altLang="ja-JP">
                <a:solidFill>
                  <a:schemeClr val="tx1"/>
                </a:solidFill>
              </a:rPr>
              <a:t>FAQ</a:t>
            </a:r>
            <a:r>
              <a:rPr lang="ja-JP" altLang="en-US">
                <a:solidFill>
                  <a:schemeClr val="tx1"/>
                </a:solidFill>
              </a:rPr>
              <a:t>をクリック</a:t>
            </a:r>
            <a:r>
              <a:rPr lang="ja-JP" altLang="en-US">
                <a:solidFill>
                  <a:schemeClr val="tx1"/>
                </a:solidFill>
              </a:rPr>
              <a:t>すると</a:t>
            </a:r>
            <a:endParaRPr lang="ja-JP" altLang="en-US">
              <a:solidFill>
                <a:schemeClr val="tx1"/>
              </a:solidFill>
            </a:endParaRPr>
          </a:p>
          <a:p>
            <a:pPr algn="ctr"/>
            <a:r>
              <a:rPr lang="en-US" altLang="ja-JP">
                <a:solidFill>
                  <a:schemeClr val="tx1"/>
                </a:solidFill>
              </a:rPr>
              <a:t>Q&amp;A</a:t>
            </a:r>
            <a:r>
              <a:rPr lang="ja-JP" altLang="en-US">
                <a:solidFill>
                  <a:schemeClr val="tx1"/>
                </a:solidFill>
              </a:rPr>
              <a:t>ページへ遷移する</a:t>
            </a:r>
            <a:r>
              <a:rPr lang="ja-JP" altLang="en-US">
                <a:solidFill>
                  <a:schemeClr val="tx1"/>
                </a:solidFill>
              </a:rPr>
              <a:t>。</a:t>
            </a:r>
            <a:endParaRPr lang="ja-JP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</Words>
  <Application>Kingsoft Office WPP</Application>
  <PresentationFormat>宽屏</PresentationFormat>
  <Paragraphs>16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テーマ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internous</dc:creator>
  <cp:lastModifiedBy>internous</cp:lastModifiedBy>
  <cp:revision>13</cp:revision>
  <dcterms:created xsi:type="dcterms:W3CDTF">2016-03-28T10:14:00Z</dcterms:created>
  <dcterms:modified xsi:type="dcterms:W3CDTF">2016-06-07T06:18:38Z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1041-10.8.0.5423</vt:lpwstr>
  </property>
</Properties>
</file>